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Lst>
  <p:notesMasterIdLst>
    <p:notesMasterId r:id="rId21"/>
  </p:notesMasterIdLst>
  <p:sldIdLst>
    <p:sldId id="256" r:id="rId2"/>
    <p:sldId id="257" r:id="rId3"/>
    <p:sldId id="258" r:id="rId4"/>
    <p:sldId id="279" r:id="rId5"/>
    <p:sldId id="278" r:id="rId6"/>
    <p:sldId id="262" r:id="rId7"/>
    <p:sldId id="280" r:id="rId8"/>
    <p:sldId id="261" r:id="rId9"/>
    <p:sldId id="271" r:id="rId10"/>
    <p:sldId id="274" r:id="rId11"/>
    <p:sldId id="275" r:id="rId12"/>
    <p:sldId id="282" r:id="rId13"/>
    <p:sldId id="273" r:id="rId14"/>
    <p:sldId id="272" r:id="rId15"/>
    <p:sldId id="266" r:id="rId16"/>
    <p:sldId id="267" r:id="rId17"/>
    <p:sldId id="268" r:id="rId18"/>
    <p:sldId id="281" r:id="rId19"/>
    <p:sldId id="277"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F35A06-58F8-3B47-2FC7-49760D6FA50B}" v="26" dt="2023-02-10T02:07:16.486"/>
    <p1510:client id="{5BFC11B1-DC10-49E9-F5B2-35ED75141AD7}" v="61" dt="2023-02-20T14:58:37.868"/>
    <p1510:client id="{6F118A04-2B98-88AB-72D2-3BF022865CF1}" v="226" dt="2023-02-10T02:46:30.719"/>
    <p1510:client id="{D436BDA4-00C3-D4D6-09FA-7E14FB25E448}" v="99" dt="2023-02-14T03:06:14.886"/>
    <p1510:client id="{FB2C2075-E2F5-F87A-035B-8EF8B52397E2}" v="39" dt="2023-02-14T19:26:56.584"/>
    <p1510:client id="{FCF01B89-695C-32BA-7DE2-B1E570203CFB}" v="77" dt="2023-02-12T22:57:30.66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299" autoAdjust="0"/>
  </p:normalViewPr>
  <p:slideViewPr>
    <p:cSldViewPr snapToGrid="0">
      <p:cViewPr varScale="1">
        <p:scale>
          <a:sx n="114" d="100"/>
          <a:sy n="114" d="100"/>
        </p:scale>
        <p:origin x="774" y="5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 Guida" userId="S::davidguida@microsoft.com::85e63c69-8ffb-479b-bb21-6ca8cc50580f" providerId="AD" clId="Web-{FCF01B89-695C-32BA-7DE2-B1E570203CFB}"/>
    <pc:docChg chg="addSld delSld modSld">
      <pc:chgData name="David Guida" userId="S::davidguida@microsoft.com::85e63c69-8ffb-479b-bb21-6ca8cc50580f" providerId="AD" clId="Web-{FCF01B89-695C-32BA-7DE2-B1E570203CFB}" dt="2023-02-12T22:57:30.661" v="882"/>
      <pc:docMkLst>
        <pc:docMk/>
      </pc:docMkLst>
      <pc:sldChg chg="delAnim modAnim">
        <pc:chgData name="David Guida" userId="S::davidguida@microsoft.com::85e63c69-8ffb-479b-bb21-6ca8cc50580f" providerId="AD" clId="Web-{FCF01B89-695C-32BA-7DE2-B1E570203CFB}" dt="2023-02-12T22:57:23.020" v="880"/>
        <pc:sldMkLst>
          <pc:docMk/>
          <pc:sldMk cId="0" sldId="266"/>
        </pc:sldMkLst>
      </pc:sldChg>
      <pc:sldChg chg="delAnim modAnim">
        <pc:chgData name="David Guida" userId="S::davidguida@microsoft.com::85e63c69-8ffb-479b-bb21-6ca8cc50580f" providerId="AD" clId="Web-{FCF01B89-695C-32BA-7DE2-B1E570203CFB}" dt="2023-02-12T22:57:27.864" v="881"/>
        <pc:sldMkLst>
          <pc:docMk/>
          <pc:sldMk cId="0" sldId="267"/>
        </pc:sldMkLst>
      </pc:sldChg>
      <pc:sldChg chg="delAnim modAnim">
        <pc:chgData name="David Guida" userId="S::davidguida@microsoft.com::85e63c69-8ffb-479b-bb21-6ca8cc50580f" providerId="AD" clId="Web-{FCF01B89-695C-32BA-7DE2-B1E570203CFB}" dt="2023-02-12T22:57:30.661" v="882"/>
        <pc:sldMkLst>
          <pc:docMk/>
          <pc:sldMk cId="0" sldId="268"/>
        </pc:sldMkLst>
      </pc:sldChg>
      <pc:sldChg chg="addSp delSp modSp modNotes">
        <pc:chgData name="David Guida" userId="S::davidguida@microsoft.com::85e63c69-8ffb-479b-bb21-6ca8cc50580f" providerId="AD" clId="Web-{FCF01B89-695C-32BA-7DE2-B1E570203CFB}" dt="2023-02-12T22:45:57.711" v="209"/>
        <pc:sldMkLst>
          <pc:docMk/>
          <pc:sldMk cId="2799551738" sldId="271"/>
        </pc:sldMkLst>
        <pc:spChg chg="mod">
          <ac:chgData name="David Guida" userId="S::davidguida@microsoft.com::85e63c69-8ffb-479b-bb21-6ca8cc50580f" providerId="AD" clId="Web-{FCF01B89-695C-32BA-7DE2-B1E570203CFB}" dt="2023-02-12T22:43:53.675" v="21"/>
          <ac:spMkLst>
            <pc:docMk/>
            <pc:sldMk cId="2799551738" sldId="271"/>
            <ac:spMk id="172" creationId="{00000000-0000-0000-0000-000000000000}"/>
          </ac:spMkLst>
        </pc:spChg>
        <pc:spChg chg="mod">
          <ac:chgData name="David Guida" userId="S::davidguida@microsoft.com::85e63c69-8ffb-479b-bb21-6ca8cc50580f" providerId="AD" clId="Web-{FCF01B89-695C-32BA-7DE2-B1E570203CFB}" dt="2023-02-12T22:44:14.942" v="24" actId="20577"/>
          <ac:spMkLst>
            <pc:docMk/>
            <pc:sldMk cId="2799551738" sldId="271"/>
            <ac:spMk id="173" creationId="{00000000-0000-0000-0000-000000000000}"/>
          </ac:spMkLst>
        </pc:spChg>
        <pc:spChg chg="del">
          <ac:chgData name="David Guida" userId="S::davidguida@microsoft.com::85e63c69-8ffb-479b-bb21-6ca8cc50580f" providerId="AD" clId="Web-{FCF01B89-695C-32BA-7DE2-B1E570203CFB}" dt="2023-02-12T22:43:53.675" v="21"/>
          <ac:spMkLst>
            <pc:docMk/>
            <pc:sldMk cId="2799551738" sldId="271"/>
            <ac:spMk id="178" creationId="{5BBD3ED2-B0E6-45A2-ABD5-ECF31BC37C2E}"/>
          </ac:spMkLst>
        </pc:spChg>
        <pc:spChg chg="del">
          <ac:chgData name="David Guida" userId="S::davidguida@microsoft.com::85e63c69-8ffb-479b-bb21-6ca8cc50580f" providerId="AD" clId="Web-{FCF01B89-695C-32BA-7DE2-B1E570203CFB}" dt="2023-02-12T22:43:53.675" v="21"/>
          <ac:spMkLst>
            <pc:docMk/>
            <pc:sldMk cId="2799551738" sldId="271"/>
            <ac:spMk id="180" creationId="{F2D2D1E8-4ABF-4B6B-B39D-40B080B61E49}"/>
          </ac:spMkLst>
        </pc:spChg>
        <pc:spChg chg="del">
          <ac:chgData name="David Guida" userId="S::davidguida@microsoft.com::85e63c69-8ffb-479b-bb21-6ca8cc50580f" providerId="AD" clId="Web-{FCF01B89-695C-32BA-7DE2-B1E570203CFB}" dt="2023-02-12T22:43:53.675" v="21"/>
          <ac:spMkLst>
            <pc:docMk/>
            <pc:sldMk cId="2799551738" sldId="271"/>
            <ac:spMk id="182" creationId="{BC7AB4B5-66A5-48D1-BD88-C60A16ED971B}"/>
          </ac:spMkLst>
        </pc:spChg>
        <pc:spChg chg="add">
          <ac:chgData name="David Guida" userId="S::davidguida@microsoft.com::85e63c69-8ffb-479b-bb21-6ca8cc50580f" providerId="AD" clId="Web-{FCF01B89-695C-32BA-7DE2-B1E570203CFB}" dt="2023-02-12T22:43:53.675" v="21"/>
          <ac:spMkLst>
            <pc:docMk/>
            <pc:sldMk cId="2799551738" sldId="271"/>
            <ac:spMk id="187" creationId="{5BBD3ED2-B0E6-45A2-ABD5-ECF31BC37C2E}"/>
          </ac:spMkLst>
        </pc:spChg>
        <pc:spChg chg="add">
          <ac:chgData name="David Guida" userId="S::davidguida@microsoft.com::85e63c69-8ffb-479b-bb21-6ca8cc50580f" providerId="AD" clId="Web-{FCF01B89-695C-32BA-7DE2-B1E570203CFB}" dt="2023-02-12T22:43:53.675" v="21"/>
          <ac:spMkLst>
            <pc:docMk/>
            <pc:sldMk cId="2799551738" sldId="271"/>
            <ac:spMk id="189" creationId="{F2D2D1E8-4ABF-4B6B-B39D-40B080B61E49}"/>
          </ac:spMkLst>
        </pc:spChg>
        <pc:spChg chg="add">
          <ac:chgData name="David Guida" userId="S::davidguida@microsoft.com::85e63c69-8ffb-479b-bb21-6ca8cc50580f" providerId="AD" clId="Web-{FCF01B89-695C-32BA-7DE2-B1E570203CFB}" dt="2023-02-12T22:43:53.675" v="21"/>
          <ac:spMkLst>
            <pc:docMk/>
            <pc:sldMk cId="2799551738" sldId="271"/>
            <ac:spMk id="191" creationId="{BC7AB4B5-66A5-48D1-BD88-C60A16ED971B}"/>
          </ac:spMkLst>
        </pc:spChg>
      </pc:sldChg>
      <pc:sldChg chg="delAnim modAnim modNotes">
        <pc:chgData name="David Guida" userId="S::davidguida@microsoft.com::85e63c69-8ffb-479b-bb21-6ca8cc50580f" providerId="AD" clId="Web-{FCF01B89-695C-32BA-7DE2-B1E570203CFB}" dt="2023-02-12T22:57:19.176" v="879"/>
        <pc:sldMkLst>
          <pc:docMk/>
          <pc:sldMk cId="1938850898" sldId="272"/>
        </pc:sldMkLst>
      </pc:sldChg>
      <pc:sldChg chg="add replId">
        <pc:chgData name="David Guida" userId="S::davidguida@microsoft.com::85e63c69-8ffb-479b-bb21-6ca8cc50580f" providerId="AD" clId="Web-{FCF01B89-695C-32BA-7DE2-B1E570203CFB}" dt="2023-02-12T22:43:26.862" v="5"/>
        <pc:sldMkLst>
          <pc:docMk/>
          <pc:sldMk cId="4115750138" sldId="273"/>
        </pc:sldMkLst>
      </pc:sldChg>
      <pc:sldChg chg="modSp add replId modNotes">
        <pc:chgData name="David Guida" userId="S::davidguida@microsoft.com::85e63c69-8ffb-479b-bb21-6ca8cc50580f" providerId="AD" clId="Web-{FCF01B89-695C-32BA-7DE2-B1E570203CFB}" dt="2023-02-12T22:52:41.041" v="674"/>
        <pc:sldMkLst>
          <pc:docMk/>
          <pc:sldMk cId="2050125455" sldId="274"/>
        </pc:sldMkLst>
        <pc:spChg chg="mod">
          <ac:chgData name="David Guida" userId="S::davidguida@microsoft.com::85e63c69-8ffb-479b-bb21-6ca8cc50580f" providerId="AD" clId="Web-{FCF01B89-695C-32BA-7DE2-B1E570203CFB}" dt="2023-02-12T22:46:10.571" v="213" actId="20577"/>
          <ac:spMkLst>
            <pc:docMk/>
            <pc:sldMk cId="2050125455" sldId="274"/>
            <ac:spMk id="172" creationId="{00000000-0000-0000-0000-000000000000}"/>
          </ac:spMkLst>
        </pc:spChg>
        <pc:spChg chg="mod">
          <ac:chgData name="David Guida" userId="S::davidguida@microsoft.com::85e63c69-8ffb-479b-bb21-6ca8cc50580f" providerId="AD" clId="Web-{FCF01B89-695C-32BA-7DE2-B1E570203CFB}" dt="2023-02-12T22:46:22.040" v="237" actId="20577"/>
          <ac:spMkLst>
            <pc:docMk/>
            <pc:sldMk cId="2050125455" sldId="274"/>
            <ac:spMk id="173" creationId="{00000000-0000-0000-0000-000000000000}"/>
          </ac:spMkLst>
        </pc:spChg>
      </pc:sldChg>
      <pc:sldChg chg="add del replId">
        <pc:chgData name="David Guida" userId="S::davidguida@microsoft.com::85e63c69-8ffb-479b-bb21-6ca8cc50580f" providerId="AD" clId="Web-{FCF01B89-695C-32BA-7DE2-B1E570203CFB}" dt="2023-02-12T22:46:03.040" v="211"/>
        <pc:sldMkLst>
          <pc:docMk/>
          <pc:sldMk cId="2464987921" sldId="274"/>
        </pc:sldMkLst>
      </pc:sldChg>
      <pc:sldChg chg="modSp add replId modNotes">
        <pc:chgData name="David Guida" userId="S::davidguida@microsoft.com::85e63c69-8ffb-479b-bb21-6ca8cc50580f" providerId="AD" clId="Web-{FCF01B89-695C-32BA-7DE2-B1E570203CFB}" dt="2023-02-12T22:51:55.211" v="606"/>
        <pc:sldMkLst>
          <pc:docMk/>
          <pc:sldMk cId="1499663639" sldId="275"/>
        </pc:sldMkLst>
        <pc:spChg chg="mod">
          <ac:chgData name="David Guida" userId="S::davidguida@microsoft.com::85e63c69-8ffb-479b-bb21-6ca8cc50580f" providerId="AD" clId="Web-{FCF01B89-695C-32BA-7DE2-B1E570203CFB}" dt="2023-02-12T22:49:42.378" v="333" actId="14100"/>
          <ac:spMkLst>
            <pc:docMk/>
            <pc:sldMk cId="1499663639" sldId="275"/>
            <ac:spMk id="172" creationId="{00000000-0000-0000-0000-000000000000}"/>
          </ac:spMkLst>
        </pc:spChg>
        <pc:spChg chg="mod">
          <ac:chgData name="David Guida" userId="S::davidguida@microsoft.com::85e63c69-8ffb-479b-bb21-6ca8cc50580f" providerId="AD" clId="Web-{FCF01B89-695C-32BA-7DE2-B1E570203CFB}" dt="2023-02-12T22:49:34.018" v="330" actId="20577"/>
          <ac:spMkLst>
            <pc:docMk/>
            <pc:sldMk cId="1499663639" sldId="275"/>
            <ac:spMk id="173" creationId="{00000000-0000-0000-0000-000000000000}"/>
          </ac:spMkLst>
        </pc:spChg>
      </pc:sldChg>
    </pc:docChg>
  </pc:docChgLst>
  <pc:docChgLst>
    <pc:chgData name="David Guida" userId="S::davidguida@microsoft.com::85e63c69-8ffb-479b-bb21-6ca8cc50580f" providerId="AD" clId="Web-{D436BDA4-00C3-D4D6-09FA-7E14FB25E448}"/>
    <pc:docChg chg="addSld delSld modSld sldOrd">
      <pc:chgData name="David Guida" userId="S::davidguida@microsoft.com::85e63c69-8ffb-479b-bb21-6ca8cc50580f" providerId="AD" clId="Web-{D436BDA4-00C3-D4D6-09FA-7E14FB25E448}" dt="2023-02-14T03:06:14.886" v="1020" actId="1076"/>
      <pc:docMkLst>
        <pc:docMk/>
      </pc:docMkLst>
      <pc:sldChg chg="modSp modNotes">
        <pc:chgData name="David Guida" userId="S::davidguida@microsoft.com::85e63c69-8ffb-479b-bb21-6ca8cc50580f" providerId="AD" clId="Web-{D436BDA4-00C3-D4D6-09FA-7E14FB25E448}" dt="2023-02-14T02:17:33.476" v="324"/>
        <pc:sldMkLst>
          <pc:docMk/>
          <pc:sldMk cId="0" sldId="256"/>
        </pc:sldMkLst>
        <pc:spChg chg="mod">
          <ac:chgData name="David Guida" userId="S::davidguida@microsoft.com::85e63c69-8ffb-479b-bb21-6ca8cc50580f" providerId="AD" clId="Web-{D436BDA4-00C3-D4D6-09FA-7E14FB25E448}" dt="2023-02-14T01:57:20.576" v="227" actId="20577"/>
          <ac:spMkLst>
            <pc:docMk/>
            <pc:sldMk cId="0" sldId="256"/>
            <ac:spMk id="108" creationId="{00000000-0000-0000-0000-000000000000}"/>
          </ac:spMkLst>
        </pc:spChg>
      </pc:sldChg>
      <pc:sldChg chg="modNotes">
        <pc:chgData name="David Guida" userId="S::davidguida@microsoft.com::85e63c69-8ffb-479b-bb21-6ca8cc50580f" providerId="AD" clId="Web-{D436BDA4-00C3-D4D6-09FA-7E14FB25E448}" dt="2023-02-14T02:18:51.649" v="352"/>
        <pc:sldMkLst>
          <pc:docMk/>
          <pc:sldMk cId="0" sldId="257"/>
        </pc:sldMkLst>
      </pc:sldChg>
      <pc:sldChg chg="modNotes">
        <pc:chgData name="David Guida" userId="S::davidguida@microsoft.com::85e63c69-8ffb-479b-bb21-6ca8cc50580f" providerId="AD" clId="Web-{D436BDA4-00C3-D4D6-09FA-7E14FB25E448}" dt="2023-02-14T02:20:37.090" v="368"/>
        <pc:sldMkLst>
          <pc:docMk/>
          <pc:sldMk cId="0" sldId="258"/>
        </pc:sldMkLst>
      </pc:sldChg>
      <pc:sldChg chg="addSp delSp modSp add del mod setBg setClrOvrMap modNotes">
        <pc:chgData name="David Guida" userId="S::davidguida@microsoft.com::85e63c69-8ffb-479b-bb21-6ca8cc50580f" providerId="AD" clId="Web-{D436BDA4-00C3-D4D6-09FA-7E14FB25E448}" dt="2023-02-14T03:05:57.011" v="1018"/>
        <pc:sldMkLst>
          <pc:docMk/>
          <pc:sldMk cId="0" sldId="260"/>
        </pc:sldMkLst>
        <pc:spChg chg="mod">
          <ac:chgData name="David Guida" userId="S::davidguida@microsoft.com::85e63c69-8ffb-479b-bb21-6ca8cc50580f" providerId="AD" clId="Web-{D436BDA4-00C3-D4D6-09FA-7E14FB25E448}" dt="2023-02-14T03:04:23.352" v="1002"/>
          <ac:spMkLst>
            <pc:docMk/>
            <pc:sldMk cId="0" sldId="260"/>
            <ac:spMk id="132" creationId="{00000000-0000-0000-0000-000000000000}"/>
          </ac:spMkLst>
        </pc:spChg>
        <pc:spChg chg="add">
          <ac:chgData name="David Guida" userId="S::davidguida@microsoft.com::85e63c69-8ffb-479b-bb21-6ca8cc50580f" providerId="AD" clId="Web-{D436BDA4-00C3-D4D6-09FA-7E14FB25E448}" dt="2023-02-14T03:04:23.352" v="1002"/>
          <ac:spMkLst>
            <pc:docMk/>
            <pc:sldMk cId="0" sldId="260"/>
            <ac:spMk id="135" creationId="{6A19AAA7-2C4A-4DD5-9BAB-B44689404144}"/>
          </ac:spMkLst>
        </pc:spChg>
        <pc:spChg chg="add">
          <ac:chgData name="David Guida" userId="S::davidguida@microsoft.com::85e63c69-8ffb-479b-bb21-6ca8cc50580f" providerId="AD" clId="Web-{D436BDA4-00C3-D4D6-09FA-7E14FB25E448}" dt="2023-02-14T03:04:23.352" v="1002"/>
          <ac:spMkLst>
            <pc:docMk/>
            <pc:sldMk cId="0" sldId="260"/>
            <ac:spMk id="136" creationId="{F1D09B87-51D9-4DA9-8FE9-DB2890031791}"/>
          </ac:spMkLst>
        </pc:spChg>
        <pc:spChg chg="add del">
          <ac:chgData name="David Guida" userId="S::davidguida@microsoft.com::85e63c69-8ffb-479b-bb21-6ca8cc50580f" providerId="AD" clId="Web-{D436BDA4-00C3-D4D6-09FA-7E14FB25E448}" dt="2023-02-14T03:04:09.883" v="997"/>
          <ac:spMkLst>
            <pc:docMk/>
            <pc:sldMk cId="0" sldId="260"/>
            <ac:spMk id="138" creationId="{806ABAF8-A5F0-4E99-AB6D-67BFBB982B2B}"/>
          </ac:spMkLst>
        </pc:spChg>
        <pc:spChg chg="add del">
          <ac:chgData name="David Guida" userId="S::davidguida@microsoft.com::85e63c69-8ffb-479b-bb21-6ca8cc50580f" providerId="AD" clId="Web-{D436BDA4-00C3-D4D6-09FA-7E14FB25E448}" dt="2023-02-14T03:04:09.883" v="997"/>
          <ac:spMkLst>
            <pc:docMk/>
            <pc:sldMk cId="0" sldId="260"/>
            <ac:spMk id="140" creationId="{5F7833E7-6A14-4F78-A2DD-5640A4F6C273}"/>
          </ac:spMkLst>
        </pc:spChg>
        <pc:picChg chg="mod">
          <ac:chgData name="David Guida" userId="S::davidguida@microsoft.com::85e63c69-8ffb-479b-bb21-6ca8cc50580f" providerId="AD" clId="Web-{D436BDA4-00C3-D4D6-09FA-7E14FB25E448}" dt="2023-02-14T03:04:23.352" v="1002"/>
          <ac:picMkLst>
            <pc:docMk/>
            <pc:sldMk cId="0" sldId="260"/>
            <ac:picMk id="133" creationId="{00000000-0000-0000-0000-000000000000}"/>
          </ac:picMkLst>
        </pc:picChg>
      </pc:sldChg>
      <pc:sldChg chg="ord modNotes">
        <pc:chgData name="David Guida" userId="S::davidguida@microsoft.com::85e63c69-8ffb-479b-bb21-6ca8cc50580f" providerId="AD" clId="Web-{D436BDA4-00C3-D4D6-09FA-7E14FB25E448}" dt="2023-02-14T02:31:46.629" v="535"/>
        <pc:sldMkLst>
          <pc:docMk/>
          <pc:sldMk cId="0" sldId="262"/>
        </pc:sldMkLst>
      </pc:sldChg>
      <pc:sldChg chg="addSp delSp modSp mod ord setBg setClrOvrMap modNotes">
        <pc:chgData name="David Guida" userId="S::davidguida@microsoft.com::85e63c69-8ffb-479b-bb21-6ca8cc50580f" providerId="AD" clId="Web-{D436BDA4-00C3-D4D6-09FA-7E14FB25E448}" dt="2023-02-14T03:03:34.679" v="995"/>
        <pc:sldMkLst>
          <pc:docMk/>
          <pc:sldMk cId="0" sldId="263"/>
        </pc:sldMkLst>
        <pc:spChg chg="add del mod">
          <ac:chgData name="David Guida" userId="S::davidguida@microsoft.com::85e63c69-8ffb-479b-bb21-6ca8cc50580f" providerId="AD" clId="Web-{D436BDA4-00C3-D4D6-09FA-7E14FB25E448}" dt="2023-02-14T03:02:55.084" v="990"/>
          <ac:spMkLst>
            <pc:docMk/>
            <pc:sldMk cId="0" sldId="263"/>
            <ac:spMk id="3" creationId="{E227CB36-C410-514D-6DC6-91445933FBEA}"/>
          </ac:spMkLst>
        </pc:spChg>
        <pc:spChg chg="mod">
          <ac:chgData name="David Guida" userId="S::davidguida@microsoft.com::85e63c69-8ffb-479b-bb21-6ca8cc50580f" providerId="AD" clId="Web-{D436BDA4-00C3-D4D6-09FA-7E14FB25E448}" dt="2023-02-14T03:03:34.679" v="995"/>
          <ac:spMkLst>
            <pc:docMk/>
            <pc:sldMk cId="0" sldId="263"/>
            <ac:spMk id="151" creationId="{00000000-0000-0000-0000-000000000000}"/>
          </ac:spMkLst>
        </pc:spChg>
        <pc:spChg chg="del">
          <ac:chgData name="David Guida" userId="S::davidguida@microsoft.com::85e63c69-8ffb-479b-bb21-6ca8cc50580f" providerId="AD" clId="Web-{D436BDA4-00C3-D4D6-09FA-7E14FB25E448}" dt="2023-02-14T03:02:50.444" v="989"/>
          <ac:spMkLst>
            <pc:docMk/>
            <pc:sldMk cId="0" sldId="263"/>
            <ac:spMk id="152" creationId="{00000000-0000-0000-0000-000000000000}"/>
          </ac:spMkLst>
        </pc:spChg>
        <pc:spChg chg="add del">
          <ac:chgData name="David Guida" userId="S::davidguida@microsoft.com::85e63c69-8ffb-479b-bb21-6ca8cc50580f" providerId="AD" clId="Web-{D436BDA4-00C3-D4D6-09FA-7E14FB25E448}" dt="2023-02-14T03:03:16.882" v="992"/>
          <ac:spMkLst>
            <pc:docMk/>
            <pc:sldMk cId="0" sldId="263"/>
            <ac:spMk id="158" creationId="{6A19AAA7-2C4A-4DD5-9BAB-B44689404144}"/>
          </ac:spMkLst>
        </pc:spChg>
        <pc:spChg chg="add del">
          <ac:chgData name="David Guida" userId="S::davidguida@microsoft.com::85e63c69-8ffb-479b-bb21-6ca8cc50580f" providerId="AD" clId="Web-{D436BDA4-00C3-D4D6-09FA-7E14FB25E448}" dt="2023-02-14T03:03:16.882" v="992"/>
          <ac:spMkLst>
            <pc:docMk/>
            <pc:sldMk cId="0" sldId="263"/>
            <ac:spMk id="160" creationId="{F1D09B87-51D9-4DA9-8FE9-DB2890031791}"/>
          </ac:spMkLst>
        </pc:spChg>
        <pc:spChg chg="add del">
          <ac:chgData name="David Guida" userId="S::davidguida@microsoft.com::85e63c69-8ffb-479b-bb21-6ca8cc50580f" providerId="AD" clId="Web-{D436BDA4-00C3-D4D6-09FA-7E14FB25E448}" dt="2023-02-14T03:03:34.601" v="994"/>
          <ac:spMkLst>
            <pc:docMk/>
            <pc:sldMk cId="0" sldId="263"/>
            <ac:spMk id="162" creationId="{806ABAF8-A5F0-4E99-AB6D-67BFBB982B2B}"/>
          </ac:spMkLst>
        </pc:spChg>
        <pc:spChg chg="add del">
          <ac:chgData name="David Guida" userId="S::davidguida@microsoft.com::85e63c69-8ffb-479b-bb21-6ca8cc50580f" providerId="AD" clId="Web-{D436BDA4-00C3-D4D6-09FA-7E14FB25E448}" dt="2023-02-14T03:03:34.601" v="994"/>
          <ac:spMkLst>
            <pc:docMk/>
            <pc:sldMk cId="0" sldId="263"/>
            <ac:spMk id="163" creationId="{5F7833E7-6A14-4F78-A2DD-5640A4F6C273}"/>
          </ac:spMkLst>
        </pc:spChg>
        <pc:picChg chg="mod">
          <ac:chgData name="David Guida" userId="S::davidguida@microsoft.com::85e63c69-8ffb-479b-bb21-6ca8cc50580f" providerId="AD" clId="Web-{D436BDA4-00C3-D4D6-09FA-7E14FB25E448}" dt="2023-02-14T03:03:34.679" v="995"/>
          <ac:picMkLst>
            <pc:docMk/>
            <pc:sldMk cId="0" sldId="263"/>
            <ac:picMk id="153" creationId="{00000000-0000-0000-0000-000000000000}"/>
          </ac:picMkLst>
        </pc:picChg>
      </pc:sldChg>
      <pc:sldChg chg="modNotes">
        <pc:chgData name="David Guida" userId="S::davidguida@microsoft.com::85e63c69-8ffb-479b-bb21-6ca8cc50580f" providerId="AD" clId="Web-{D436BDA4-00C3-D4D6-09FA-7E14FB25E448}" dt="2023-02-14T02:56:45.716" v="948"/>
        <pc:sldMkLst>
          <pc:docMk/>
          <pc:sldMk cId="0" sldId="267"/>
        </pc:sldMkLst>
      </pc:sldChg>
      <pc:sldChg chg="modNotes">
        <pc:chgData name="David Guida" userId="S::davidguida@microsoft.com::85e63c69-8ffb-479b-bb21-6ca8cc50580f" providerId="AD" clId="Web-{D436BDA4-00C3-D4D6-09FA-7E14FB25E448}" dt="2023-02-14T02:59:34.439" v="969"/>
        <pc:sldMkLst>
          <pc:docMk/>
          <pc:sldMk cId="0" sldId="268"/>
        </pc:sldMkLst>
      </pc:sldChg>
      <pc:sldChg chg="add del">
        <pc:chgData name="David Guida" userId="S::davidguida@microsoft.com::85e63c69-8ffb-479b-bb21-6ca8cc50580f" providerId="AD" clId="Web-{D436BDA4-00C3-D4D6-09FA-7E14FB25E448}" dt="2023-02-14T03:01:07.910" v="980"/>
        <pc:sldMkLst>
          <pc:docMk/>
          <pc:sldMk cId="0" sldId="269"/>
        </pc:sldMkLst>
      </pc:sldChg>
      <pc:sldChg chg="modSp modNotes">
        <pc:chgData name="David Guida" userId="S::davidguida@microsoft.com::85e63c69-8ffb-479b-bb21-6ca8cc50580f" providerId="AD" clId="Web-{D436BDA4-00C3-D4D6-09FA-7E14FB25E448}" dt="2023-02-14T02:38:48.734" v="626"/>
        <pc:sldMkLst>
          <pc:docMk/>
          <pc:sldMk cId="2799551738" sldId="271"/>
        </pc:sldMkLst>
        <pc:spChg chg="mod">
          <ac:chgData name="David Guida" userId="S::davidguida@microsoft.com::85e63c69-8ffb-479b-bb21-6ca8cc50580f" providerId="AD" clId="Web-{D436BDA4-00C3-D4D6-09FA-7E14FB25E448}" dt="2023-02-14T02:33:05.522" v="576" actId="20577"/>
          <ac:spMkLst>
            <pc:docMk/>
            <pc:sldMk cId="2799551738" sldId="271"/>
            <ac:spMk id="173" creationId="{00000000-0000-0000-0000-000000000000}"/>
          </ac:spMkLst>
        </pc:spChg>
      </pc:sldChg>
      <pc:sldChg chg="modNotes">
        <pc:chgData name="David Guida" userId="S::davidguida@microsoft.com::85e63c69-8ffb-479b-bb21-6ca8cc50580f" providerId="AD" clId="Web-{D436BDA4-00C3-D4D6-09FA-7E14FB25E448}" dt="2023-02-14T02:49:42.017" v="696"/>
        <pc:sldMkLst>
          <pc:docMk/>
          <pc:sldMk cId="1938850898" sldId="272"/>
        </pc:sldMkLst>
      </pc:sldChg>
      <pc:sldChg chg="modNotes">
        <pc:chgData name="David Guida" userId="S::davidguida@microsoft.com::85e63c69-8ffb-479b-bb21-6ca8cc50580f" providerId="AD" clId="Web-{D436BDA4-00C3-D4D6-09FA-7E14FB25E448}" dt="2023-02-14T02:46:38.090" v="648"/>
        <pc:sldMkLst>
          <pc:docMk/>
          <pc:sldMk cId="4115750138" sldId="273"/>
        </pc:sldMkLst>
      </pc:sldChg>
      <pc:sldChg chg="modSp modNotes">
        <pc:chgData name="David Guida" userId="S::davidguida@microsoft.com::85e63c69-8ffb-479b-bb21-6ca8cc50580f" providerId="AD" clId="Web-{D436BDA4-00C3-D4D6-09FA-7E14FB25E448}" dt="2023-02-14T02:41:58.708" v="632"/>
        <pc:sldMkLst>
          <pc:docMk/>
          <pc:sldMk cId="2050125455" sldId="274"/>
        </pc:sldMkLst>
        <pc:spChg chg="mod">
          <ac:chgData name="David Guida" userId="S::davidguida@microsoft.com::85e63c69-8ffb-479b-bb21-6ca8cc50580f" providerId="AD" clId="Web-{D436BDA4-00C3-D4D6-09FA-7E14FB25E448}" dt="2023-02-14T02:40:20.877" v="628" actId="20577"/>
          <ac:spMkLst>
            <pc:docMk/>
            <pc:sldMk cId="2050125455" sldId="274"/>
            <ac:spMk id="173" creationId="{00000000-0000-0000-0000-000000000000}"/>
          </ac:spMkLst>
        </pc:spChg>
      </pc:sldChg>
      <pc:sldChg chg="modNotes">
        <pc:chgData name="David Guida" userId="S::davidguida@microsoft.com::85e63c69-8ffb-479b-bb21-6ca8cc50580f" providerId="AD" clId="Web-{D436BDA4-00C3-D4D6-09FA-7E14FB25E448}" dt="2023-02-14T02:43:10.631" v="642"/>
        <pc:sldMkLst>
          <pc:docMk/>
          <pc:sldMk cId="1499663639" sldId="275"/>
        </pc:sldMkLst>
      </pc:sldChg>
      <pc:sldChg chg="new del">
        <pc:chgData name="David Guida" userId="S::davidguida@microsoft.com::85e63c69-8ffb-479b-bb21-6ca8cc50580f" providerId="AD" clId="Web-{D436BDA4-00C3-D4D6-09FA-7E14FB25E448}" dt="2023-02-14T03:01:08.925" v="981"/>
        <pc:sldMkLst>
          <pc:docMk/>
          <pc:sldMk cId="1788981881" sldId="276"/>
        </pc:sldMkLst>
      </pc:sldChg>
      <pc:sldChg chg="new del">
        <pc:chgData name="David Guida" userId="S::davidguida@microsoft.com::85e63c69-8ffb-479b-bb21-6ca8cc50580f" providerId="AD" clId="Web-{D436BDA4-00C3-D4D6-09FA-7E14FB25E448}" dt="2023-02-14T02:59:59.377" v="972"/>
        <pc:sldMkLst>
          <pc:docMk/>
          <pc:sldMk cId="1917812767" sldId="277"/>
        </pc:sldMkLst>
      </pc:sldChg>
      <pc:sldChg chg="addSp delSp modSp add replId modNotes">
        <pc:chgData name="David Guida" userId="S::davidguida@microsoft.com::85e63c69-8ffb-479b-bb21-6ca8cc50580f" providerId="AD" clId="Web-{D436BDA4-00C3-D4D6-09FA-7E14FB25E448}" dt="2023-02-14T03:02:18.974" v="987" actId="14100"/>
        <pc:sldMkLst>
          <pc:docMk/>
          <pc:sldMk cId="1988873750" sldId="277"/>
        </pc:sldMkLst>
        <pc:spChg chg="add mod">
          <ac:chgData name="David Guida" userId="S::davidguida@microsoft.com::85e63c69-8ffb-479b-bb21-6ca8cc50580f" providerId="AD" clId="Web-{D436BDA4-00C3-D4D6-09FA-7E14FB25E448}" dt="2023-02-14T03:00:19.862" v="976"/>
          <ac:spMkLst>
            <pc:docMk/>
            <pc:sldMk cId="1988873750" sldId="277"/>
            <ac:spMk id="3" creationId="{E32498AC-3946-C326-F741-BC0C461115A3}"/>
          </ac:spMkLst>
        </pc:spChg>
        <pc:spChg chg="add mod">
          <ac:chgData name="David Guida" userId="S::davidguida@microsoft.com::85e63c69-8ffb-479b-bb21-6ca8cc50580f" providerId="AD" clId="Web-{D436BDA4-00C3-D4D6-09FA-7E14FB25E448}" dt="2023-02-14T03:00:25.581" v="977"/>
          <ac:spMkLst>
            <pc:docMk/>
            <pc:sldMk cId="1988873750" sldId="277"/>
            <ac:spMk id="5" creationId="{04F45B23-AA25-5107-2589-5483A79A3FE7}"/>
          </ac:spMkLst>
        </pc:spChg>
        <pc:spChg chg="del">
          <ac:chgData name="David Guida" userId="S::davidguida@microsoft.com::85e63c69-8ffb-479b-bb21-6ca8cc50580f" providerId="AD" clId="Web-{D436BDA4-00C3-D4D6-09FA-7E14FB25E448}" dt="2023-02-14T03:00:19.862" v="976"/>
          <ac:spMkLst>
            <pc:docMk/>
            <pc:sldMk cId="1988873750" sldId="277"/>
            <ac:spMk id="186" creationId="{00000000-0000-0000-0000-000000000000}"/>
          </ac:spMkLst>
        </pc:spChg>
        <pc:spChg chg="del">
          <ac:chgData name="David Guida" userId="S::davidguida@microsoft.com::85e63c69-8ffb-479b-bb21-6ca8cc50580f" providerId="AD" clId="Web-{D436BDA4-00C3-D4D6-09FA-7E14FB25E448}" dt="2023-02-14T03:00:25.581" v="977"/>
          <ac:spMkLst>
            <pc:docMk/>
            <pc:sldMk cId="1988873750" sldId="277"/>
            <ac:spMk id="187" creationId="{00000000-0000-0000-0000-000000000000}"/>
          </ac:spMkLst>
        </pc:spChg>
        <pc:picChg chg="add mod">
          <ac:chgData name="David Guida" userId="S::davidguida@microsoft.com::85e63c69-8ffb-479b-bb21-6ca8cc50580f" providerId="AD" clId="Web-{D436BDA4-00C3-D4D6-09FA-7E14FB25E448}" dt="2023-02-14T03:02:18.974" v="987" actId="14100"/>
          <ac:picMkLst>
            <pc:docMk/>
            <pc:sldMk cId="1988873750" sldId="277"/>
            <ac:picMk id="7" creationId="{ADA4EE83-0447-A29E-07FD-D6CB306A023E}"/>
          </ac:picMkLst>
        </pc:picChg>
      </pc:sldChg>
      <pc:sldChg chg="addSp delSp modSp new modNotes">
        <pc:chgData name="David Guida" userId="S::davidguida@microsoft.com::85e63c69-8ffb-479b-bb21-6ca8cc50580f" providerId="AD" clId="Web-{D436BDA4-00C3-D4D6-09FA-7E14FB25E448}" dt="2023-02-14T03:06:14.886" v="1020" actId="1076"/>
        <pc:sldMkLst>
          <pc:docMk/>
          <pc:sldMk cId="3130688606" sldId="278"/>
        </pc:sldMkLst>
        <pc:spChg chg="mod">
          <ac:chgData name="David Guida" userId="S::davidguida@microsoft.com::85e63c69-8ffb-479b-bb21-6ca8cc50580f" providerId="AD" clId="Web-{D436BDA4-00C3-D4D6-09FA-7E14FB25E448}" dt="2023-02-14T03:06:14.886" v="1020" actId="1076"/>
          <ac:spMkLst>
            <pc:docMk/>
            <pc:sldMk cId="3130688606" sldId="278"/>
            <ac:spMk id="2" creationId="{EE87167B-00CC-C2C8-ACCF-6BFE283F6D67}"/>
          </ac:spMkLst>
        </pc:spChg>
        <pc:spChg chg="del">
          <ac:chgData name="David Guida" userId="S::davidguida@microsoft.com::85e63c69-8ffb-479b-bb21-6ca8cc50580f" providerId="AD" clId="Web-{D436BDA4-00C3-D4D6-09FA-7E14FB25E448}" dt="2023-02-14T03:04:44.603" v="1004"/>
          <ac:spMkLst>
            <pc:docMk/>
            <pc:sldMk cId="3130688606" sldId="278"/>
            <ac:spMk id="3" creationId="{5E27491C-13EF-5122-A45A-FFD0C50043E5}"/>
          </ac:spMkLst>
        </pc:spChg>
        <pc:picChg chg="add mod">
          <ac:chgData name="David Guida" userId="S::davidguida@microsoft.com::85e63c69-8ffb-479b-bb21-6ca8cc50580f" providerId="AD" clId="Web-{D436BDA4-00C3-D4D6-09FA-7E14FB25E448}" dt="2023-02-14T03:06:01.839" v="1019" actId="14100"/>
          <ac:picMkLst>
            <pc:docMk/>
            <pc:sldMk cId="3130688606" sldId="278"/>
            <ac:picMk id="5" creationId="{8E949809-0A33-33A9-1D0E-F9FAE1D36DF3}"/>
          </ac:picMkLst>
        </pc:picChg>
      </pc:sldChg>
      <pc:sldChg chg="new del">
        <pc:chgData name="David Guida" userId="S::davidguida@microsoft.com::85e63c69-8ffb-479b-bb21-6ca8cc50580f" providerId="AD" clId="Web-{D436BDA4-00C3-D4D6-09FA-7E14FB25E448}" dt="2023-02-14T03:01:48.380" v="983"/>
        <pc:sldMkLst>
          <pc:docMk/>
          <pc:sldMk cId="3437622042" sldId="278"/>
        </pc:sldMkLst>
      </pc:sldChg>
    </pc:docChg>
  </pc:docChgLst>
  <pc:docChgLst>
    <pc:chgData name="David Guida" userId="S::davidguida@microsoft.com::85e63c69-8ffb-479b-bb21-6ca8cc50580f" providerId="AD" clId="Web-{FB2C2075-E2F5-F87A-035B-8EF8B52397E2}"/>
    <pc:docChg chg="addSld delSld modSld sldOrd">
      <pc:chgData name="David Guida" userId="S::davidguida@microsoft.com::85e63c69-8ffb-479b-bb21-6ca8cc50580f" providerId="AD" clId="Web-{FB2C2075-E2F5-F87A-035B-8EF8B52397E2}" dt="2023-02-14T19:27:04.084" v="36"/>
      <pc:docMkLst>
        <pc:docMk/>
      </pc:docMkLst>
      <pc:sldChg chg="del modNotes">
        <pc:chgData name="David Guida" userId="S::davidguida@microsoft.com::85e63c69-8ffb-479b-bb21-6ca8cc50580f" providerId="AD" clId="Web-{FB2C2075-E2F5-F87A-035B-8EF8B52397E2}" dt="2023-02-14T03:08:58.416" v="15"/>
        <pc:sldMkLst>
          <pc:docMk/>
          <pc:sldMk cId="0" sldId="259"/>
        </pc:sldMkLst>
      </pc:sldChg>
      <pc:sldChg chg="del modNotes">
        <pc:chgData name="David Guida" userId="S::davidguida@microsoft.com::85e63c69-8ffb-479b-bb21-6ca8cc50580f" providerId="AD" clId="Web-{FB2C2075-E2F5-F87A-035B-8EF8B52397E2}" dt="2023-02-14T19:26:46.677" v="30"/>
        <pc:sldMkLst>
          <pc:docMk/>
          <pc:sldMk cId="0" sldId="263"/>
        </pc:sldMkLst>
      </pc:sldChg>
      <pc:sldChg chg="modSp">
        <pc:chgData name="David Guida" userId="S::davidguida@microsoft.com::85e63c69-8ffb-479b-bb21-6ca8cc50580f" providerId="AD" clId="Web-{FB2C2075-E2F5-F87A-035B-8EF8B52397E2}" dt="2023-02-14T03:09:21.417" v="20" actId="1076"/>
        <pc:sldMkLst>
          <pc:docMk/>
          <pc:sldMk cId="3130688606" sldId="278"/>
        </pc:sldMkLst>
        <pc:spChg chg="mod">
          <ac:chgData name="David Guida" userId="S::davidguida@microsoft.com::85e63c69-8ffb-479b-bb21-6ca8cc50580f" providerId="AD" clId="Web-{FB2C2075-E2F5-F87A-035B-8EF8B52397E2}" dt="2023-02-14T03:09:21.417" v="20" actId="1076"/>
          <ac:spMkLst>
            <pc:docMk/>
            <pc:sldMk cId="3130688606" sldId="278"/>
            <ac:spMk id="2" creationId="{EE87167B-00CC-C2C8-ACCF-6BFE283F6D67}"/>
          </ac:spMkLst>
        </pc:spChg>
      </pc:sldChg>
      <pc:sldChg chg="addSp delSp modSp add mod ord replId setBg modNotes">
        <pc:chgData name="David Guida" userId="S::davidguida@microsoft.com::85e63c69-8ffb-479b-bb21-6ca8cc50580f" providerId="AD" clId="Web-{FB2C2075-E2F5-F87A-035B-8EF8B52397E2}" dt="2023-02-14T03:09:33.292" v="21"/>
        <pc:sldMkLst>
          <pc:docMk/>
          <pc:sldMk cId="1038260630" sldId="279"/>
        </pc:sldMkLst>
        <pc:spChg chg="mod">
          <ac:chgData name="David Guida" userId="S::davidguida@microsoft.com::85e63c69-8ffb-479b-bb21-6ca8cc50580f" providerId="AD" clId="Web-{FB2C2075-E2F5-F87A-035B-8EF8B52397E2}" dt="2023-02-14T03:09:33.292" v="21"/>
          <ac:spMkLst>
            <pc:docMk/>
            <pc:sldMk cId="1038260630" sldId="279"/>
            <ac:spMk id="2" creationId="{EE87167B-00CC-C2C8-ACCF-6BFE283F6D67}"/>
          </ac:spMkLst>
        </pc:spChg>
        <pc:picChg chg="add mod">
          <ac:chgData name="David Guida" userId="S::davidguida@microsoft.com::85e63c69-8ffb-479b-bb21-6ca8cc50580f" providerId="AD" clId="Web-{FB2C2075-E2F5-F87A-035B-8EF8B52397E2}" dt="2023-02-14T03:09:33.292" v="21"/>
          <ac:picMkLst>
            <pc:docMk/>
            <pc:sldMk cId="1038260630" sldId="279"/>
            <ac:picMk id="4" creationId="{35615DB8-C74F-BC2A-8C85-AAFD115A215F}"/>
          </ac:picMkLst>
        </pc:picChg>
        <pc:picChg chg="del">
          <ac:chgData name="David Guida" userId="S::davidguida@microsoft.com::85e63c69-8ffb-479b-bb21-6ca8cc50580f" providerId="AD" clId="Web-{FB2C2075-E2F5-F87A-035B-8EF8B52397E2}" dt="2023-02-14T03:08:22.525" v="2"/>
          <ac:picMkLst>
            <pc:docMk/>
            <pc:sldMk cId="1038260630" sldId="279"/>
            <ac:picMk id="5" creationId="{8E949809-0A33-33A9-1D0E-F9FAE1D36DF3}"/>
          </ac:picMkLst>
        </pc:picChg>
      </pc:sldChg>
      <pc:sldChg chg="addSp delSp modSp add replId modNotes">
        <pc:chgData name="David Guida" userId="S::davidguida@microsoft.com::85e63c69-8ffb-479b-bb21-6ca8cc50580f" providerId="AD" clId="Web-{FB2C2075-E2F5-F87A-035B-8EF8B52397E2}" dt="2023-02-14T19:26:45.365" v="29"/>
        <pc:sldMkLst>
          <pc:docMk/>
          <pc:sldMk cId="1165734340" sldId="280"/>
        </pc:sldMkLst>
        <pc:spChg chg="mod">
          <ac:chgData name="David Guida" userId="S::davidguida@microsoft.com::85e63c69-8ffb-479b-bb21-6ca8cc50580f" providerId="AD" clId="Web-{FB2C2075-E2F5-F87A-035B-8EF8B52397E2}" dt="2023-02-14T19:26:40.115" v="27" actId="20577"/>
          <ac:spMkLst>
            <pc:docMk/>
            <pc:sldMk cId="1165734340" sldId="280"/>
            <ac:spMk id="2" creationId="{EE87167B-00CC-C2C8-ACCF-6BFE283F6D67}"/>
          </ac:spMkLst>
        </pc:spChg>
        <pc:picChg chg="del">
          <ac:chgData name="David Guida" userId="S::davidguida@microsoft.com::85e63c69-8ffb-479b-bb21-6ca8cc50580f" providerId="AD" clId="Web-{FB2C2075-E2F5-F87A-035B-8EF8B52397E2}" dt="2023-02-14T19:26:31.333" v="23"/>
          <ac:picMkLst>
            <pc:docMk/>
            <pc:sldMk cId="1165734340" sldId="280"/>
            <ac:picMk id="4" creationId="{35615DB8-C74F-BC2A-8C85-AAFD115A215F}"/>
          </ac:picMkLst>
        </pc:picChg>
        <pc:picChg chg="add">
          <ac:chgData name="David Guida" userId="S::davidguida@microsoft.com::85e63c69-8ffb-479b-bb21-6ca8cc50580f" providerId="AD" clId="Web-{FB2C2075-E2F5-F87A-035B-8EF8B52397E2}" dt="2023-02-14T19:26:32.052" v="24"/>
          <ac:picMkLst>
            <pc:docMk/>
            <pc:sldMk cId="1165734340" sldId="280"/>
            <ac:picMk id="5" creationId="{471736A4-DC7E-66C6-457E-50E303AA03FC}"/>
          </ac:picMkLst>
        </pc:picChg>
      </pc:sldChg>
      <pc:sldChg chg="addSp delSp modSp add replId">
        <pc:chgData name="David Guida" userId="S::davidguida@microsoft.com::85e63c69-8ffb-479b-bb21-6ca8cc50580f" providerId="AD" clId="Web-{FB2C2075-E2F5-F87A-035B-8EF8B52397E2}" dt="2023-02-14T19:27:04.084" v="36"/>
        <pc:sldMkLst>
          <pc:docMk/>
          <pc:sldMk cId="4073780930" sldId="281"/>
        </pc:sldMkLst>
        <pc:spChg chg="mod">
          <ac:chgData name="David Guida" userId="S::davidguida@microsoft.com::85e63c69-8ffb-479b-bb21-6ca8cc50580f" providerId="AD" clId="Web-{FB2C2075-E2F5-F87A-035B-8EF8B52397E2}" dt="2023-02-14T19:27:04.084" v="36"/>
          <ac:spMkLst>
            <pc:docMk/>
            <pc:sldMk cId="4073780930" sldId="281"/>
            <ac:spMk id="2" creationId="{EE87167B-00CC-C2C8-ACCF-6BFE283F6D67}"/>
          </ac:spMkLst>
        </pc:spChg>
        <pc:spChg chg="add">
          <ac:chgData name="David Guida" userId="S::davidguida@microsoft.com::85e63c69-8ffb-479b-bb21-6ca8cc50580f" providerId="AD" clId="Web-{FB2C2075-E2F5-F87A-035B-8EF8B52397E2}" dt="2023-02-14T19:27:04.084" v="36"/>
          <ac:spMkLst>
            <pc:docMk/>
            <pc:sldMk cId="4073780930" sldId="281"/>
            <ac:spMk id="7" creationId="{8D62164E-4528-40DB-BC26-D6DDE216A059}"/>
          </ac:spMkLst>
        </pc:spChg>
        <pc:spChg chg="add">
          <ac:chgData name="David Guida" userId="S::davidguida@microsoft.com::85e63c69-8ffb-479b-bb21-6ca8cc50580f" providerId="AD" clId="Web-{FB2C2075-E2F5-F87A-035B-8EF8B52397E2}" dt="2023-02-14T19:27:04.084" v="36"/>
          <ac:spMkLst>
            <pc:docMk/>
            <pc:sldMk cId="4073780930" sldId="281"/>
            <ac:spMk id="9" creationId="{F30007FA-C6A2-43A0-8045-7016AEF81713}"/>
          </ac:spMkLst>
        </pc:spChg>
        <pc:picChg chg="del">
          <ac:chgData name="David Guida" userId="S::davidguida@microsoft.com::85e63c69-8ffb-479b-bb21-6ca8cc50580f" providerId="AD" clId="Web-{FB2C2075-E2F5-F87A-035B-8EF8B52397E2}" dt="2023-02-14T19:26:56.584" v="35"/>
          <ac:picMkLst>
            <pc:docMk/>
            <pc:sldMk cId="4073780930" sldId="281"/>
            <ac:picMk id="5" creationId="{471736A4-DC7E-66C6-457E-50E303AA03FC}"/>
          </ac:picMkLst>
        </pc:picChg>
      </pc:sldChg>
    </pc:docChg>
  </pc:docChgLst>
  <pc:docChgLst>
    <pc:chgData name="David Guida" userId="S::davidguida@microsoft.com::85e63c69-8ffb-479b-bb21-6ca8cc50580f" providerId="AD" clId="Web-{5BFC11B1-DC10-49E9-F5B2-35ED75141AD7}"/>
    <pc:docChg chg="addSld modSld">
      <pc:chgData name="David Guida" userId="S::davidguida@microsoft.com::85e63c69-8ffb-479b-bb21-6ca8cc50580f" providerId="AD" clId="Web-{5BFC11B1-DC10-49E9-F5B2-35ED75141AD7}" dt="2023-02-20T14:58:37.868" v="69" actId="20577"/>
      <pc:docMkLst>
        <pc:docMk/>
      </pc:docMkLst>
      <pc:sldChg chg="modNotes">
        <pc:chgData name="David Guida" userId="S::davidguida@microsoft.com::85e63c69-8ffb-479b-bb21-6ca8cc50580f" providerId="AD" clId="Web-{5BFC11B1-DC10-49E9-F5B2-35ED75141AD7}" dt="2023-02-20T14:52:45.758" v="2"/>
        <pc:sldMkLst>
          <pc:docMk/>
          <pc:sldMk cId="4115750138" sldId="273"/>
        </pc:sldMkLst>
      </pc:sldChg>
      <pc:sldChg chg="modSp add replId modNotes">
        <pc:chgData name="David Guida" userId="S::davidguida@microsoft.com::85e63c69-8ffb-479b-bb21-6ca8cc50580f" providerId="AD" clId="Web-{5BFC11B1-DC10-49E9-F5B2-35ED75141AD7}" dt="2023-02-20T14:58:37.868" v="69" actId="20577"/>
        <pc:sldMkLst>
          <pc:docMk/>
          <pc:sldMk cId="2637114890" sldId="282"/>
        </pc:sldMkLst>
        <pc:spChg chg="mod">
          <ac:chgData name="David Guida" userId="S::davidguida@microsoft.com::85e63c69-8ffb-479b-bb21-6ca8cc50580f" providerId="AD" clId="Web-{5BFC11B1-DC10-49E9-F5B2-35ED75141AD7}" dt="2023-02-20T14:57:41.226" v="34" actId="20577"/>
          <ac:spMkLst>
            <pc:docMk/>
            <pc:sldMk cId="2637114890" sldId="282"/>
            <ac:spMk id="172" creationId="{00000000-0000-0000-0000-000000000000}"/>
          </ac:spMkLst>
        </pc:spChg>
        <pc:spChg chg="mod">
          <ac:chgData name="David Guida" userId="S::davidguida@microsoft.com::85e63c69-8ffb-479b-bb21-6ca8cc50580f" providerId="AD" clId="Web-{5BFC11B1-DC10-49E9-F5B2-35ED75141AD7}" dt="2023-02-20T14:58:37.868" v="69" actId="20577"/>
          <ac:spMkLst>
            <pc:docMk/>
            <pc:sldMk cId="2637114890" sldId="282"/>
            <ac:spMk id="173" creationId="{00000000-0000-0000-0000-000000000000}"/>
          </ac:spMkLst>
        </pc:spChg>
      </pc:sldChg>
    </pc:docChg>
  </pc:docChgLst>
  <pc:docChgLst>
    <pc:chgData name="David Guida" userId="S::davidguida@microsoft.com::85e63c69-8ffb-479b-bb21-6ca8cc50580f" providerId="AD" clId="Web-{781E235F-A4AA-398B-2AA6-11E46D889FC1}"/>
    <pc:docChg chg="modSld">
      <pc:chgData name="David Guida" userId="S::davidguida@microsoft.com::85e63c69-8ffb-479b-bb21-6ca8cc50580f" providerId="AD" clId="Web-{781E235F-A4AA-398B-2AA6-11E46D889FC1}" dt="2023-02-17T03:03:04.720" v="188"/>
      <pc:docMkLst>
        <pc:docMk/>
      </pc:docMkLst>
      <pc:sldChg chg="modNotes">
        <pc:chgData name="David Guida" userId="S::davidguida@microsoft.com::85e63c69-8ffb-479b-bb21-6ca8cc50580f" providerId="AD" clId="Web-{781E235F-A4AA-398B-2AA6-11E46D889FC1}" dt="2023-02-17T03:03:04.720" v="188"/>
        <pc:sldMkLst>
          <pc:docMk/>
          <pc:sldMk cId="0" sldId="261"/>
        </pc:sldMkLst>
      </pc:sldChg>
      <pc:sldChg chg="modNotes">
        <pc:chgData name="David Guida" userId="S::davidguida@microsoft.com::85e63c69-8ffb-479b-bb21-6ca8cc50580f" providerId="AD" clId="Web-{781E235F-A4AA-398B-2AA6-11E46D889FC1}" dt="2023-02-17T02:58:52.126" v="186"/>
        <pc:sldMkLst>
          <pc:docMk/>
          <pc:sldMk cId="3130688606" sldId="278"/>
        </pc:sldMkLst>
      </pc:sldChg>
      <pc:sldChg chg="modNotes">
        <pc:chgData name="David Guida" userId="S::davidguida@microsoft.com::85e63c69-8ffb-479b-bb21-6ca8cc50580f" providerId="AD" clId="Web-{781E235F-A4AA-398B-2AA6-11E46D889FC1}" dt="2023-02-17T02:56:41.747" v="185"/>
        <pc:sldMkLst>
          <pc:docMk/>
          <pc:sldMk cId="1038260630" sldId="279"/>
        </pc:sldMkLst>
      </pc:sldChg>
    </pc:docChg>
  </pc:docChgLst>
  <pc:docChgLst>
    <pc:chgData name="David Guida" userId="S::davidguida@microsoft.com::85e63c69-8ffb-479b-bb21-6ca8cc50580f" providerId="AD" clId="Web-{6F118A04-2B98-88AB-72D2-3BF022865CF1}"/>
    <pc:docChg chg="addSld delSld modSld sldOrd">
      <pc:chgData name="David Guida" userId="S::davidguida@microsoft.com::85e63c69-8ffb-479b-bb21-6ca8cc50580f" providerId="AD" clId="Web-{6F118A04-2B98-88AB-72D2-3BF022865CF1}" dt="2023-02-10T02:46:29.703" v="578" actId="20577"/>
      <pc:docMkLst>
        <pc:docMk/>
      </pc:docMkLst>
      <pc:sldChg chg="addSp modSp mod setBg">
        <pc:chgData name="David Guida" userId="S::davidguida@microsoft.com::85e63c69-8ffb-479b-bb21-6ca8cc50580f" providerId="AD" clId="Web-{6F118A04-2B98-88AB-72D2-3BF022865CF1}" dt="2023-02-10T02:28:34.438" v="252" actId="20577"/>
        <pc:sldMkLst>
          <pc:docMk/>
          <pc:sldMk cId="0" sldId="257"/>
        </pc:sldMkLst>
        <pc:spChg chg="mod ord">
          <ac:chgData name="David Guida" userId="S::davidguida@microsoft.com::85e63c69-8ffb-479b-bb21-6ca8cc50580f" providerId="AD" clId="Web-{6F118A04-2B98-88AB-72D2-3BF022865CF1}" dt="2023-02-10T02:28:10.609" v="237"/>
          <ac:spMkLst>
            <pc:docMk/>
            <pc:sldMk cId="0" sldId="257"/>
            <ac:spMk id="114" creationId="{00000000-0000-0000-0000-000000000000}"/>
          </ac:spMkLst>
        </pc:spChg>
        <pc:spChg chg="mod">
          <ac:chgData name="David Guida" userId="S::davidguida@microsoft.com::85e63c69-8ffb-479b-bb21-6ca8cc50580f" providerId="AD" clId="Web-{6F118A04-2B98-88AB-72D2-3BF022865CF1}" dt="2023-02-10T02:28:34.438" v="252" actId="20577"/>
          <ac:spMkLst>
            <pc:docMk/>
            <pc:sldMk cId="0" sldId="257"/>
            <ac:spMk id="115" creationId="{00000000-0000-0000-0000-000000000000}"/>
          </ac:spMkLst>
        </pc:spChg>
        <pc:spChg chg="add">
          <ac:chgData name="David Guida" userId="S::davidguida@microsoft.com::85e63c69-8ffb-479b-bb21-6ca8cc50580f" providerId="AD" clId="Web-{6F118A04-2B98-88AB-72D2-3BF022865CF1}" dt="2023-02-10T02:28:10.609" v="237"/>
          <ac:spMkLst>
            <pc:docMk/>
            <pc:sldMk cId="0" sldId="257"/>
            <ac:spMk id="120" creationId="{F00DA2F2-A105-4C8A-9115-73802E6FC34F}"/>
          </ac:spMkLst>
        </pc:spChg>
        <pc:spChg chg="add">
          <ac:chgData name="David Guida" userId="S::davidguida@microsoft.com::85e63c69-8ffb-479b-bb21-6ca8cc50580f" providerId="AD" clId="Web-{6F118A04-2B98-88AB-72D2-3BF022865CF1}" dt="2023-02-10T02:28:10.609" v="237"/>
          <ac:spMkLst>
            <pc:docMk/>
            <pc:sldMk cId="0" sldId="257"/>
            <ac:spMk id="122" creationId="{61B5CBDF-A2C6-4862-A096-2D7D9D287350}"/>
          </ac:spMkLst>
        </pc:spChg>
        <pc:spChg chg="add">
          <ac:chgData name="David Guida" userId="S::davidguida@microsoft.com::85e63c69-8ffb-479b-bb21-6ca8cc50580f" providerId="AD" clId="Web-{6F118A04-2B98-88AB-72D2-3BF022865CF1}" dt="2023-02-10T02:28:10.609" v="237"/>
          <ac:spMkLst>
            <pc:docMk/>
            <pc:sldMk cId="0" sldId="257"/>
            <ac:spMk id="124" creationId="{14C7473D-9E4B-4DB8-9EB0-359033F37AAB}"/>
          </ac:spMkLst>
        </pc:spChg>
      </pc:sldChg>
      <pc:sldChg chg="addSp delSp modSp mod setBg modNotes">
        <pc:chgData name="David Guida" userId="S::davidguida@microsoft.com::85e63c69-8ffb-479b-bb21-6ca8cc50580f" providerId="AD" clId="Web-{6F118A04-2B98-88AB-72D2-3BF022865CF1}" dt="2023-02-10T02:39:04.409" v="457"/>
        <pc:sldMkLst>
          <pc:docMk/>
          <pc:sldMk cId="0" sldId="258"/>
        </pc:sldMkLst>
        <pc:spChg chg="add mod">
          <ac:chgData name="David Guida" userId="S::davidguida@microsoft.com::85e63c69-8ffb-479b-bb21-6ca8cc50580f" providerId="AD" clId="Web-{6F118A04-2B98-88AB-72D2-3BF022865CF1}" dt="2023-02-10T02:29:06.095" v="256"/>
          <ac:spMkLst>
            <pc:docMk/>
            <pc:sldMk cId="0" sldId="258"/>
            <ac:spMk id="2" creationId="{67A5AB51-4703-5641-E745-18E927C4FDD5}"/>
          </ac:spMkLst>
        </pc:spChg>
        <pc:spChg chg="mod">
          <ac:chgData name="David Guida" userId="S::davidguida@microsoft.com::85e63c69-8ffb-479b-bb21-6ca8cc50580f" providerId="AD" clId="Web-{6F118A04-2B98-88AB-72D2-3BF022865CF1}" dt="2023-02-10T02:29:06.095" v="256"/>
          <ac:spMkLst>
            <pc:docMk/>
            <pc:sldMk cId="0" sldId="258"/>
            <ac:spMk id="120" creationId="{00000000-0000-0000-0000-000000000000}"/>
          </ac:spMkLst>
        </pc:spChg>
        <pc:spChg chg="add del">
          <ac:chgData name="David Guida" userId="S::davidguida@microsoft.com::85e63c69-8ffb-479b-bb21-6ca8cc50580f" providerId="AD" clId="Web-{6F118A04-2B98-88AB-72D2-3BF022865CF1}" dt="2023-02-10T02:29:06.095" v="255"/>
          <ac:spMkLst>
            <pc:docMk/>
            <pc:sldMk cId="0" sldId="258"/>
            <ac:spMk id="125" creationId="{375136A9-49F9-4DA0-A741-F065B0FA091D}"/>
          </ac:spMkLst>
        </pc:spChg>
        <pc:spChg chg="add del">
          <ac:chgData name="David Guida" userId="S::davidguida@microsoft.com::85e63c69-8ffb-479b-bb21-6ca8cc50580f" providerId="AD" clId="Web-{6F118A04-2B98-88AB-72D2-3BF022865CF1}" dt="2023-02-10T02:29:06.095" v="255"/>
          <ac:spMkLst>
            <pc:docMk/>
            <pc:sldMk cId="0" sldId="258"/>
            <ac:spMk id="127" creationId="{B912F6C7-0423-4B6F-AECE-710C848918FD}"/>
          </ac:spMkLst>
        </pc:spChg>
        <pc:spChg chg="add">
          <ac:chgData name="David Guida" userId="S::davidguida@microsoft.com::85e63c69-8ffb-479b-bb21-6ca8cc50580f" providerId="AD" clId="Web-{6F118A04-2B98-88AB-72D2-3BF022865CF1}" dt="2023-02-10T02:29:06.095" v="256"/>
          <ac:spMkLst>
            <pc:docMk/>
            <pc:sldMk cId="0" sldId="258"/>
            <ac:spMk id="131" creationId="{5BBD3ED2-B0E6-45A2-ABD5-ECF31BC37C2E}"/>
          </ac:spMkLst>
        </pc:spChg>
        <pc:spChg chg="add">
          <ac:chgData name="David Guida" userId="S::davidguida@microsoft.com::85e63c69-8ffb-479b-bb21-6ca8cc50580f" providerId="AD" clId="Web-{6F118A04-2B98-88AB-72D2-3BF022865CF1}" dt="2023-02-10T02:29:06.095" v="256"/>
          <ac:spMkLst>
            <pc:docMk/>
            <pc:sldMk cId="0" sldId="258"/>
            <ac:spMk id="132" creationId="{F2D2D1E8-4ABF-4B6B-B39D-40B080B61E49}"/>
          </ac:spMkLst>
        </pc:spChg>
        <pc:spChg chg="add">
          <ac:chgData name="David Guida" userId="S::davidguida@microsoft.com::85e63c69-8ffb-479b-bb21-6ca8cc50580f" providerId="AD" clId="Web-{6F118A04-2B98-88AB-72D2-3BF022865CF1}" dt="2023-02-10T02:29:06.095" v="256"/>
          <ac:spMkLst>
            <pc:docMk/>
            <pc:sldMk cId="0" sldId="258"/>
            <ac:spMk id="133" creationId="{BC7AB4B5-66A5-48D1-BD88-C60A16ED971B}"/>
          </ac:spMkLst>
        </pc:spChg>
        <pc:picChg chg="del mod ord">
          <ac:chgData name="David Guida" userId="S::davidguida@microsoft.com::85e63c69-8ffb-479b-bb21-6ca8cc50580f" providerId="AD" clId="Web-{6F118A04-2B98-88AB-72D2-3BF022865CF1}" dt="2023-02-10T02:28:52.517" v="253"/>
          <ac:picMkLst>
            <pc:docMk/>
            <pc:sldMk cId="0" sldId="258"/>
            <ac:picMk id="121" creationId="{00000000-0000-0000-0000-000000000000}"/>
          </ac:picMkLst>
        </pc:picChg>
        <pc:cxnChg chg="add del">
          <ac:chgData name="David Guida" userId="S::davidguida@microsoft.com::85e63c69-8ffb-479b-bb21-6ca8cc50580f" providerId="AD" clId="Web-{6F118A04-2B98-88AB-72D2-3BF022865CF1}" dt="2023-02-10T02:29:06.095" v="255"/>
          <ac:cxnSpMkLst>
            <pc:docMk/>
            <pc:sldMk cId="0" sldId="258"/>
            <ac:cxnSpMk id="129" creationId="{A7208205-03EE-4EC8-9C34-59270C1880D8}"/>
          </ac:cxnSpMkLst>
        </pc:cxnChg>
      </pc:sldChg>
      <pc:sldChg chg="modSp mod setBg">
        <pc:chgData name="David Guida" userId="S::davidguida@microsoft.com::85e63c69-8ffb-479b-bb21-6ca8cc50580f" providerId="AD" clId="Web-{6F118A04-2B98-88AB-72D2-3BF022865CF1}" dt="2023-02-10T02:19:28.106" v="25"/>
        <pc:sldMkLst>
          <pc:docMk/>
          <pc:sldMk cId="0" sldId="259"/>
        </pc:sldMkLst>
        <pc:spChg chg="mod">
          <ac:chgData name="David Guida" userId="S::davidguida@microsoft.com::85e63c69-8ffb-479b-bb21-6ca8cc50580f" providerId="AD" clId="Web-{6F118A04-2B98-88AB-72D2-3BF022865CF1}" dt="2023-02-10T02:19:28.106" v="25"/>
          <ac:spMkLst>
            <pc:docMk/>
            <pc:sldMk cId="0" sldId="259"/>
            <ac:spMk id="126" creationId="{00000000-0000-0000-0000-000000000000}"/>
          </ac:spMkLst>
        </pc:spChg>
        <pc:picChg chg="mod">
          <ac:chgData name="David Guida" userId="S::davidguida@microsoft.com::85e63c69-8ffb-479b-bb21-6ca8cc50580f" providerId="AD" clId="Web-{6F118A04-2B98-88AB-72D2-3BF022865CF1}" dt="2023-02-10T02:19:28.106" v="25"/>
          <ac:picMkLst>
            <pc:docMk/>
            <pc:sldMk cId="0" sldId="259"/>
            <ac:picMk id="127" creationId="{00000000-0000-0000-0000-000000000000}"/>
          </ac:picMkLst>
        </pc:picChg>
      </pc:sldChg>
      <pc:sldChg chg="addSp modSp mod setBg">
        <pc:chgData name="David Guida" userId="S::davidguida@microsoft.com::85e63c69-8ffb-479b-bb21-6ca8cc50580f" providerId="AD" clId="Web-{6F118A04-2B98-88AB-72D2-3BF022865CF1}" dt="2023-02-10T02:26:33.634" v="233" actId="20577"/>
        <pc:sldMkLst>
          <pc:docMk/>
          <pc:sldMk cId="0" sldId="261"/>
        </pc:sldMkLst>
        <pc:spChg chg="mod">
          <ac:chgData name="David Guida" userId="S::davidguida@microsoft.com::85e63c69-8ffb-479b-bb21-6ca8cc50580f" providerId="AD" clId="Web-{6F118A04-2B98-88AB-72D2-3BF022865CF1}" dt="2023-02-10T02:26:33.634" v="233" actId="20577"/>
          <ac:spMkLst>
            <pc:docMk/>
            <pc:sldMk cId="0" sldId="261"/>
            <ac:spMk id="138" creationId="{00000000-0000-0000-0000-000000000000}"/>
          </ac:spMkLst>
        </pc:spChg>
        <pc:spChg chg="mod">
          <ac:chgData name="David Guida" userId="S::davidguida@microsoft.com::85e63c69-8ffb-479b-bb21-6ca8cc50580f" providerId="AD" clId="Web-{6F118A04-2B98-88AB-72D2-3BF022865CF1}" dt="2023-02-10T02:20:00.764" v="26"/>
          <ac:spMkLst>
            <pc:docMk/>
            <pc:sldMk cId="0" sldId="261"/>
            <ac:spMk id="139" creationId="{00000000-0000-0000-0000-000000000000}"/>
          </ac:spMkLst>
        </pc:spChg>
        <pc:spChg chg="add">
          <ac:chgData name="David Guida" userId="S::davidguida@microsoft.com::85e63c69-8ffb-479b-bb21-6ca8cc50580f" providerId="AD" clId="Web-{6F118A04-2B98-88AB-72D2-3BF022865CF1}" dt="2023-02-10T02:20:00.764" v="26"/>
          <ac:spMkLst>
            <pc:docMk/>
            <pc:sldMk cId="0" sldId="261"/>
            <ac:spMk id="144" creationId="{5BBD3ED2-B0E6-45A2-ABD5-ECF31BC37C2E}"/>
          </ac:spMkLst>
        </pc:spChg>
        <pc:spChg chg="add">
          <ac:chgData name="David Guida" userId="S::davidguida@microsoft.com::85e63c69-8ffb-479b-bb21-6ca8cc50580f" providerId="AD" clId="Web-{6F118A04-2B98-88AB-72D2-3BF022865CF1}" dt="2023-02-10T02:20:00.764" v="26"/>
          <ac:spMkLst>
            <pc:docMk/>
            <pc:sldMk cId="0" sldId="261"/>
            <ac:spMk id="146" creationId="{F2D2D1E8-4ABF-4B6B-B39D-40B080B61E49}"/>
          </ac:spMkLst>
        </pc:spChg>
        <pc:spChg chg="add">
          <ac:chgData name="David Guida" userId="S::davidguida@microsoft.com::85e63c69-8ffb-479b-bb21-6ca8cc50580f" providerId="AD" clId="Web-{6F118A04-2B98-88AB-72D2-3BF022865CF1}" dt="2023-02-10T02:20:00.764" v="26"/>
          <ac:spMkLst>
            <pc:docMk/>
            <pc:sldMk cId="0" sldId="261"/>
            <ac:spMk id="148" creationId="{BC7AB4B5-66A5-48D1-BD88-C60A16ED971B}"/>
          </ac:spMkLst>
        </pc:spChg>
      </pc:sldChg>
      <pc:sldChg chg="addSp delSp modSp mod setBg modNotes">
        <pc:chgData name="David Guida" userId="S::davidguida@microsoft.com::85e63c69-8ffb-479b-bb21-6ca8cc50580f" providerId="AD" clId="Web-{6F118A04-2B98-88AB-72D2-3BF022865CF1}" dt="2023-02-10T02:27:55.062" v="236"/>
        <pc:sldMkLst>
          <pc:docMk/>
          <pc:sldMk cId="0" sldId="262"/>
        </pc:sldMkLst>
        <pc:spChg chg="mod">
          <ac:chgData name="David Guida" userId="S::davidguida@microsoft.com::85e63c69-8ffb-479b-bb21-6ca8cc50580f" providerId="AD" clId="Web-{6F118A04-2B98-88AB-72D2-3BF022865CF1}" dt="2023-02-10T02:26:06.055" v="226"/>
          <ac:spMkLst>
            <pc:docMk/>
            <pc:sldMk cId="0" sldId="262"/>
            <ac:spMk id="144" creationId="{00000000-0000-0000-0000-000000000000}"/>
          </ac:spMkLst>
        </pc:spChg>
        <pc:spChg chg="mod ord">
          <ac:chgData name="David Guida" userId="S::davidguida@microsoft.com::85e63c69-8ffb-479b-bb21-6ca8cc50580f" providerId="AD" clId="Web-{6F118A04-2B98-88AB-72D2-3BF022865CF1}" dt="2023-02-10T02:26:45.463" v="234" actId="20577"/>
          <ac:spMkLst>
            <pc:docMk/>
            <pc:sldMk cId="0" sldId="262"/>
            <ac:spMk id="145" creationId="{00000000-0000-0000-0000-000000000000}"/>
          </ac:spMkLst>
        </pc:spChg>
        <pc:spChg chg="add del">
          <ac:chgData name="David Guida" userId="S::davidguida@microsoft.com::85e63c69-8ffb-479b-bb21-6ca8cc50580f" providerId="AD" clId="Web-{6F118A04-2B98-88AB-72D2-3BF022865CF1}" dt="2023-02-10T02:26:06.040" v="225"/>
          <ac:spMkLst>
            <pc:docMk/>
            <pc:sldMk cId="0" sldId="262"/>
            <ac:spMk id="150" creationId="{375136A9-49F9-4DA0-A741-F065B0FA091D}"/>
          </ac:spMkLst>
        </pc:spChg>
        <pc:spChg chg="add del">
          <ac:chgData name="David Guida" userId="S::davidguida@microsoft.com::85e63c69-8ffb-479b-bb21-6ca8cc50580f" providerId="AD" clId="Web-{6F118A04-2B98-88AB-72D2-3BF022865CF1}" dt="2023-02-10T02:26:06.040" v="225"/>
          <ac:spMkLst>
            <pc:docMk/>
            <pc:sldMk cId="0" sldId="262"/>
            <ac:spMk id="152" creationId="{B912F6C7-0423-4B6F-AECE-710C848918FD}"/>
          </ac:spMkLst>
        </pc:spChg>
        <pc:spChg chg="add">
          <ac:chgData name="David Guida" userId="S::davidguida@microsoft.com::85e63c69-8ffb-479b-bb21-6ca8cc50580f" providerId="AD" clId="Web-{6F118A04-2B98-88AB-72D2-3BF022865CF1}" dt="2023-02-10T02:26:06.055" v="226"/>
          <ac:spMkLst>
            <pc:docMk/>
            <pc:sldMk cId="0" sldId="262"/>
            <ac:spMk id="156" creationId="{5BBD3ED2-B0E6-45A2-ABD5-ECF31BC37C2E}"/>
          </ac:spMkLst>
        </pc:spChg>
        <pc:spChg chg="add">
          <ac:chgData name="David Guida" userId="S::davidguida@microsoft.com::85e63c69-8ffb-479b-bb21-6ca8cc50580f" providerId="AD" clId="Web-{6F118A04-2B98-88AB-72D2-3BF022865CF1}" dt="2023-02-10T02:26:06.055" v="226"/>
          <ac:spMkLst>
            <pc:docMk/>
            <pc:sldMk cId="0" sldId="262"/>
            <ac:spMk id="157" creationId="{F2D2D1E8-4ABF-4B6B-B39D-40B080B61E49}"/>
          </ac:spMkLst>
        </pc:spChg>
        <pc:spChg chg="add">
          <ac:chgData name="David Guida" userId="S::davidguida@microsoft.com::85e63c69-8ffb-479b-bb21-6ca8cc50580f" providerId="AD" clId="Web-{6F118A04-2B98-88AB-72D2-3BF022865CF1}" dt="2023-02-10T02:26:06.055" v="226"/>
          <ac:spMkLst>
            <pc:docMk/>
            <pc:sldMk cId="0" sldId="262"/>
            <ac:spMk id="158" creationId="{BC7AB4B5-66A5-48D1-BD88-C60A16ED971B}"/>
          </ac:spMkLst>
        </pc:spChg>
        <pc:picChg chg="del mod ord">
          <ac:chgData name="David Guida" userId="S::davidguida@microsoft.com::85e63c69-8ffb-479b-bb21-6ca8cc50580f" providerId="AD" clId="Web-{6F118A04-2B98-88AB-72D2-3BF022865CF1}" dt="2023-02-10T02:25:58.008" v="223"/>
          <ac:picMkLst>
            <pc:docMk/>
            <pc:sldMk cId="0" sldId="262"/>
            <ac:picMk id="146" creationId="{00000000-0000-0000-0000-000000000000}"/>
          </ac:picMkLst>
        </pc:picChg>
        <pc:cxnChg chg="add del">
          <ac:chgData name="David Guida" userId="S::davidguida@microsoft.com::85e63c69-8ffb-479b-bb21-6ca8cc50580f" providerId="AD" clId="Web-{6F118A04-2B98-88AB-72D2-3BF022865CF1}" dt="2023-02-10T02:26:06.040" v="225"/>
          <ac:cxnSpMkLst>
            <pc:docMk/>
            <pc:sldMk cId="0" sldId="262"/>
            <ac:cxnSpMk id="154" creationId="{A7208205-03EE-4EC8-9C34-59270C1880D8}"/>
          </ac:cxnSpMkLst>
        </pc:cxnChg>
      </pc:sldChg>
      <pc:sldChg chg="addSp delSp modSp del mod setBg addAnim delAnim modNotes">
        <pc:chgData name="David Guida" userId="S::davidguida@microsoft.com::85e63c69-8ffb-479b-bb21-6ca8cc50580f" providerId="AD" clId="Web-{6F118A04-2B98-88AB-72D2-3BF022865CF1}" dt="2023-02-10T02:40:50.975" v="465"/>
        <pc:sldMkLst>
          <pc:docMk/>
          <pc:sldMk cId="0" sldId="264"/>
        </pc:sldMkLst>
        <pc:spChg chg="mod">
          <ac:chgData name="David Guida" userId="S::davidguida@microsoft.com::85e63c69-8ffb-479b-bb21-6ca8cc50580f" providerId="AD" clId="Web-{6F118A04-2B98-88AB-72D2-3BF022865CF1}" dt="2023-02-10T02:25:37.289" v="222"/>
          <ac:spMkLst>
            <pc:docMk/>
            <pc:sldMk cId="0" sldId="264"/>
            <ac:spMk id="158" creationId="{00000000-0000-0000-0000-000000000000}"/>
          </ac:spMkLst>
        </pc:spChg>
        <pc:spChg chg="del mod ord">
          <ac:chgData name="David Guida" userId="S::davidguida@microsoft.com::85e63c69-8ffb-479b-bb21-6ca8cc50580f" providerId="AD" clId="Web-{6F118A04-2B98-88AB-72D2-3BF022865CF1}" dt="2023-02-10T02:25:00.553" v="207"/>
          <ac:spMkLst>
            <pc:docMk/>
            <pc:sldMk cId="0" sldId="264"/>
            <ac:spMk id="159" creationId="{00000000-0000-0000-0000-000000000000}"/>
          </ac:spMkLst>
        </pc:spChg>
        <pc:spChg chg="add del">
          <ac:chgData name="David Guida" userId="S::davidguida@microsoft.com::85e63c69-8ffb-479b-bb21-6ca8cc50580f" providerId="AD" clId="Web-{6F118A04-2B98-88AB-72D2-3BF022865CF1}" dt="2023-02-10T02:25:25.367" v="215"/>
          <ac:spMkLst>
            <pc:docMk/>
            <pc:sldMk cId="0" sldId="264"/>
            <ac:spMk id="163" creationId="{8D62164E-4528-40DB-BC26-D6DDE216A059}"/>
          </ac:spMkLst>
        </pc:spChg>
        <pc:spChg chg="add del">
          <ac:chgData name="David Guida" userId="S::davidguida@microsoft.com::85e63c69-8ffb-479b-bb21-6ca8cc50580f" providerId="AD" clId="Web-{6F118A04-2B98-88AB-72D2-3BF022865CF1}" dt="2023-02-10T02:25:25.367" v="215"/>
          <ac:spMkLst>
            <pc:docMk/>
            <pc:sldMk cId="0" sldId="264"/>
            <ac:spMk id="165" creationId="{F30007FA-C6A2-43A0-8045-7016AEF81713}"/>
          </ac:spMkLst>
        </pc:spChg>
        <pc:spChg chg="add del">
          <ac:chgData name="David Guida" userId="S::davidguida@microsoft.com::85e63c69-8ffb-479b-bb21-6ca8cc50580f" providerId="AD" clId="Web-{6F118A04-2B98-88AB-72D2-3BF022865CF1}" dt="2023-02-10T02:25:28.445" v="217"/>
          <ac:spMkLst>
            <pc:docMk/>
            <pc:sldMk cId="0" sldId="264"/>
            <ac:spMk id="167" creationId="{9A672405-5F81-4E97-B4FC-E7F2CC16FE7B}"/>
          </ac:spMkLst>
        </pc:spChg>
        <pc:spChg chg="add del">
          <ac:chgData name="David Guida" userId="S::davidguida@microsoft.com::85e63c69-8ffb-479b-bb21-6ca8cc50580f" providerId="AD" clId="Web-{6F118A04-2B98-88AB-72D2-3BF022865CF1}" dt="2023-02-10T02:25:32.429" v="219"/>
          <ac:spMkLst>
            <pc:docMk/>
            <pc:sldMk cId="0" sldId="264"/>
            <ac:spMk id="170" creationId="{D46B04C9-B85D-45AA-A7D1-483C3CA6DA19}"/>
          </ac:spMkLst>
        </pc:spChg>
        <pc:spChg chg="add">
          <ac:chgData name="David Guida" userId="S::davidguida@microsoft.com::85e63c69-8ffb-479b-bb21-6ca8cc50580f" providerId="AD" clId="Web-{6F118A04-2B98-88AB-72D2-3BF022865CF1}" dt="2023-02-10T02:25:37.289" v="222"/>
          <ac:spMkLst>
            <pc:docMk/>
            <pc:sldMk cId="0" sldId="264"/>
            <ac:spMk id="174" creationId="{8D62164E-4528-40DB-BC26-D6DDE216A059}"/>
          </ac:spMkLst>
        </pc:spChg>
        <pc:spChg chg="add">
          <ac:chgData name="David Guida" userId="S::davidguida@microsoft.com::85e63c69-8ffb-479b-bb21-6ca8cc50580f" providerId="AD" clId="Web-{6F118A04-2B98-88AB-72D2-3BF022865CF1}" dt="2023-02-10T02:25:37.289" v="222"/>
          <ac:spMkLst>
            <pc:docMk/>
            <pc:sldMk cId="0" sldId="264"/>
            <ac:spMk id="175" creationId="{F30007FA-C6A2-43A0-8045-7016AEF81713}"/>
          </ac:spMkLst>
        </pc:spChg>
        <pc:picChg chg="del mod">
          <ac:chgData name="David Guida" userId="S::davidguida@microsoft.com::85e63c69-8ffb-479b-bb21-6ca8cc50580f" providerId="AD" clId="Web-{6F118A04-2B98-88AB-72D2-3BF022865CF1}" dt="2023-02-10T02:25:18.335" v="213"/>
          <ac:picMkLst>
            <pc:docMk/>
            <pc:sldMk cId="0" sldId="264"/>
            <ac:picMk id="160" creationId="{00000000-0000-0000-0000-000000000000}"/>
          </ac:picMkLst>
        </pc:picChg>
        <pc:picChg chg="add del">
          <ac:chgData name="David Guida" userId="S::davidguida@microsoft.com::85e63c69-8ffb-479b-bb21-6ca8cc50580f" providerId="AD" clId="Web-{6F118A04-2B98-88AB-72D2-3BF022865CF1}" dt="2023-02-10T02:25:37.273" v="221"/>
          <ac:picMkLst>
            <pc:docMk/>
            <pc:sldMk cId="0" sldId="264"/>
            <ac:picMk id="172" creationId="{9DBCBA72-3237-ABD7-17A8-750DC8558A58}"/>
          </ac:picMkLst>
        </pc:picChg>
        <pc:cxnChg chg="add del">
          <ac:chgData name="David Guida" userId="S::davidguida@microsoft.com::85e63c69-8ffb-479b-bb21-6ca8cc50580f" providerId="AD" clId="Web-{6F118A04-2B98-88AB-72D2-3BF022865CF1}" dt="2023-02-10T02:25:28.445" v="217"/>
          <ac:cxnSpMkLst>
            <pc:docMk/>
            <pc:sldMk cId="0" sldId="264"/>
            <ac:cxnSpMk id="168" creationId="{FC86C303-74D6-4DF3-9113-E0A374D7166D}"/>
          </ac:cxnSpMkLst>
        </pc:cxnChg>
      </pc:sldChg>
      <pc:sldChg chg="delSp modSp del mod setBg modNotes">
        <pc:chgData name="David Guida" userId="S::davidguida@microsoft.com::85e63c69-8ffb-479b-bb21-6ca8cc50580f" providerId="AD" clId="Web-{6F118A04-2B98-88AB-72D2-3BF022865CF1}" dt="2023-02-10T02:43:51.215" v="530"/>
        <pc:sldMkLst>
          <pc:docMk/>
          <pc:sldMk cId="0" sldId="265"/>
        </pc:sldMkLst>
        <pc:spChg chg="mod">
          <ac:chgData name="David Guida" userId="S::davidguida@microsoft.com::85e63c69-8ffb-479b-bb21-6ca8cc50580f" providerId="AD" clId="Web-{6F118A04-2B98-88AB-72D2-3BF022865CF1}" dt="2023-02-10T02:41:35.757" v="473" actId="20577"/>
          <ac:spMkLst>
            <pc:docMk/>
            <pc:sldMk cId="0" sldId="265"/>
            <ac:spMk id="165" creationId="{00000000-0000-0000-0000-000000000000}"/>
          </ac:spMkLst>
        </pc:spChg>
        <pc:spChg chg="mod">
          <ac:chgData name="David Guida" userId="S::davidguida@microsoft.com::85e63c69-8ffb-479b-bb21-6ca8cc50580f" providerId="AD" clId="Web-{6F118A04-2B98-88AB-72D2-3BF022865CF1}" dt="2023-02-10T02:42:34.447" v="482" actId="20577"/>
          <ac:spMkLst>
            <pc:docMk/>
            <pc:sldMk cId="0" sldId="265"/>
            <ac:spMk id="166" creationId="{00000000-0000-0000-0000-000000000000}"/>
          </ac:spMkLst>
        </pc:spChg>
        <pc:picChg chg="del mod ord">
          <ac:chgData name="David Guida" userId="S::davidguida@microsoft.com::85e63c69-8ffb-479b-bb21-6ca8cc50580f" providerId="AD" clId="Web-{6F118A04-2B98-88AB-72D2-3BF022865CF1}" dt="2023-02-10T02:42:12.962" v="479"/>
          <ac:picMkLst>
            <pc:docMk/>
            <pc:sldMk cId="0" sldId="265"/>
            <ac:picMk id="167" creationId="{00000000-0000-0000-0000-000000000000}"/>
          </ac:picMkLst>
        </pc:picChg>
      </pc:sldChg>
      <pc:sldChg chg="addSp delSp modSp mod setBg addAnim modNotes">
        <pc:chgData name="David Guida" userId="S::davidguida@microsoft.com::85e63c69-8ffb-479b-bb21-6ca8cc50580f" providerId="AD" clId="Web-{6F118A04-2B98-88AB-72D2-3BF022865CF1}" dt="2023-02-10T02:46:10.906" v="570"/>
        <pc:sldMkLst>
          <pc:docMk/>
          <pc:sldMk cId="0" sldId="266"/>
        </pc:sldMkLst>
        <pc:spChg chg="mod">
          <ac:chgData name="David Guida" userId="S::davidguida@microsoft.com::85e63c69-8ffb-479b-bb21-6ca8cc50580f" providerId="AD" clId="Web-{6F118A04-2B98-88AB-72D2-3BF022865CF1}" dt="2023-02-10T02:45:49.046" v="565"/>
          <ac:spMkLst>
            <pc:docMk/>
            <pc:sldMk cId="0" sldId="266"/>
            <ac:spMk id="172" creationId="{00000000-0000-0000-0000-000000000000}"/>
          </ac:spMkLst>
        </pc:spChg>
        <pc:spChg chg="mod">
          <ac:chgData name="David Guida" userId="S::davidguida@microsoft.com::85e63c69-8ffb-479b-bb21-6ca8cc50580f" providerId="AD" clId="Web-{6F118A04-2B98-88AB-72D2-3BF022865CF1}" dt="2023-02-10T02:45:55.577" v="568" actId="20577"/>
          <ac:spMkLst>
            <pc:docMk/>
            <pc:sldMk cId="0" sldId="266"/>
            <ac:spMk id="173" creationId="{00000000-0000-0000-0000-000000000000}"/>
          </ac:spMkLst>
        </pc:spChg>
        <pc:spChg chg="add">
          <ac:chgData name="David Guida" userId="S::davidguida@microsoft.com::85e63c69-8ffb-479b-bb21-6ca8cc50580f" providerId="AD" clId="Web-{6F118A04-2B98-88AB-72D2-3BF022865CF1}" dt="2023-02-10T02:45:49.046" v="565"/>
          <ac:spMkLst>
            <pc:docMk/>
            <pc:sldMk cId="0" sldId="266"/>
            <ac:spMk id="178" creationId="{5BBD3ED2-B0E6-45A2-ABD5-ECF31BC37C2E}"/>
          </ac:spMkLst>
        </pc:spChg>
        <pc:spChg chg="add">
          <ac:chgData name="David Guida" userId="S::davidguida@microsoft.com::85e63c69-8ffb-479b-bb21-6ca8cc50580f" providerId="AD" clId="Web-{6F118A04-2B98-88AB-72D2-3BF022865CF1}" dt="2023-02-10T02:45:49.046" v="565"/>
          <ac:spMkLst>
            <pc:docMk/>
            <pc:sldMk cId="0" sldId="266"/>
            <ac:spMk id="180" creationId="{F2D2D1E8-4ABF-4B6B-B39D-40B080B61E49}"/>
          </ac:spMkLst>
        </pc:spChg>
        <pc:spChg chg="add">
          <ac:chgData name="David Guida" userId="S::davidguida@microsoft.com::85e63c69-8ffb-479b-bb21-6ca8cc50580f" providerId="AD" clId="Web-{6F118A04-2B98-88AB-72D2-3BF022865CF1}" dt="2023-02-10T02:45:49.046" v="565"/>
          <ac:spMkLst>
            <pc:docMk/>
            <pc:sldMk cId="0" sldId="266"/>
            <ac:spMk id="182" creationId="{BC7AB4B5-66A5-48D1-BD88-C60A16ED971B}"/>
          </ac:spMkLst>
        </pc:spChg>
        <pc:picChg chg="del mod">
          <ac:chgData name="David Guida" userId="S::davidguida@microsoft.com::85e63c69-8ffb-479b-bb21-6ca8cc50580f" providerId="AD" clId="Web-{6F118A04-2B98-88AB-72D2-3BF022865CF1}" dt="2023-02-10T02:45:12.654" v="555"/>
          <ac:picMkLst>
            <pc:docMk/>
            <pc:sldMk cId="0" sldId="266"/>
            <ac:picMk id="174" creationId="{00000000-0000-0000-0000-000000000000}"/>
          </ac:picMkLst>
        </pc:picChg>
      </pc:sldChg>
      <pc:sldChg chg="addSp delSp modSp mod setBg addAnim">
        <pc:chgData name="David Guida" userId="S::davidguida@microsoft.com::85e63c69-8ffb-479b-bb21-6ca8cc50580f" providerId="AD" clId="Web-{6F118A04-2B98-88AB-72D2-3BF022865CF1}" dt="2023-02-10T02:46:19.875" v="574" actId="20577"/>
        <pc:sldMkLst>
          <pc:docMk/>
          <pc:sldMk cId="0" sldId="267"/>
        </pc:sldMkLst>
        <pc:spChg chg="mod">
          <ac:chgData name="David Guida" userId="S::davidguida@microsoft.com::85e63c69-8ffb-479b-bb21-6ca8cc50580f" providerId="AD" clId="Web-{6F118A04-2B98-88AB-72D2-3BF022865CF1}" dt="2023-02-10T02:46:15.203" v="571"/>
          <ac:spMkLst>
            <pc:docMk/>
            <pc:sldMk cId="0" sldId="267"/>
            <ac:spMk id="179" creationId="{00000000-0000-0000-0000-000000000000}"/>
          </ac:spMkLst>
        </pc:spChg>
        <pc:spChg chg="mod">
          <ac:chgData name="David Guida" userId="S::davidguida@microsoft.com::85e63c69-8ffb-479b-bb21-6ca8cc50580f" providerId="AD" clId="Web-{6F118A04-2B98-88AB-72D2-3BF022865CF1}" dt="2023-02-10T02:46:19.875" v="574" actId="20577"/>
          <ac:spMkLst>
            <pc:docMk/>
            <pc:sldMk cId="0" sldId="267"/>
            <ac:spMk id="180" creationId="{00000000-0000-0000-0000-000000000000}"/>
          </ac:spMkLst>
        </pc:spChg>
        <pc:spChg chg="add">
          <ac:chgData name="David Guida" userId="S::davidguida@microsoft.com::85e63c69-8ffb-479b-bb21-6ca8cc50580f" providerId="AD" clId="Web-{6F118A04-2B98-88AB-72D2-3BF022865CF1}" dt="2023-02-10T02:46:15.203" v="571"/>
          <ac:spMkLst>
            <pc:docMk/>
            <pc:sldMk cId="0" sldId="267"/>
            <ac:spMk id="185" creationId="{5BBD3ED2-B0E6-45A2-ABD5-ECF31BC37C2E}"/>
          </ac:spMkLst>
        </pc:spChg>
        <pc:spChg chg="add">
          <ac:chgData name="David Guida" userId="S::davidguida@microsoft.com::85e63c69-8ffb-479b-bb21-6ca8cc50580f" providerId="AD" clId="Web-{6F118A04-2B98-88AB-72D2-3BF022865CF1}" dt="2023-02-10T02:46:15.203" v="571"/>
          <ac:spMkLst>
            <pc:docMk/>
            <pc:sldMk cId="0" sldId="267"/>
            <ac:spMk id="187" creationId="{F2D2D1E8-4ABF-4B6B-B39D-40B080B61E49}"/>
          </ac:spMkLst>
        </pc:spChg>
        <pc:spChg chg="add">
          <ac:chgData name="David Guida" userId="S::davidguida@microsoft.com::85e63c69-8ffb-479b-bb21-6ca8cc50580f" providerId="AD" clId="Web-{6F118A04-2B98-88AB-72D2-3BF022865CF1}" dt="2023-02-10T02:46:15.203" v="571"/>
          <ac:spMkLst>
            <pc:docMk/>
            <pc:sldMk cId="0" sldId="267"/>
            <ac:spMk id="189" creationId="{BC7AB4B5-66A5-48D1-BD88-C60A16ED971B}"/>
          </ac:spMkLst>
        </pc:spChg>
        <pc:picChg chg="del">
          <ac:chgData name="David Guida" userId="S::davidguida@microsoft.com::85e63c69-8ffb-479b-bb21-6ca8cc50580f" providerId="AD" clId="Web-{6F118A04-2B98-88AB-72D2-3BF022865CF1}" dt="2023-02-10T02:45:14.139" v="556"/>
          <ac:picMkLst>
            <pc:docMk/>
            <pc:sldMk cId="0" sldId="267"/>
            <ac:picMk id="181" creationId="{00000000-0000-0000-0000-000000000000}"/>
          </ac:picMkLst>
        </pc:picChg>
      </pc:sldChg>
      <pc:sldChg chg="addSp delSp modSp mod setBg addAnim">
        <pc:chgData name="David Guida" userId="S::davidguida@microsoft.com::85e63c69-8ffb-479b-bb21-6ca8cc50580f" providerId="AD" clId="Web-{6F118A04-2B98-88AB-72D2-3BF022865CF1}" dt="2023-02-10T02:46:29.703" v="578" actId="20577"/>
        <pc:sldMkLst>
          <pc:docMk/>
          <pc:sldMk cId="0" sldId="268"/>
        </pc:sldMkLst>
        <pc:spChg chg="mod">
          <ac:chgData name="David Guida" userId="S::davidguida@microsoft.com::85e63c69-8ffb-479b-bb21-6ca8cc50580f" providerId="AD" clId="Web-{6F118A04-2B98-88AB-72D2-3BF022865CF1}" dt="2023-02-10T02:46:23.360" v="575"/>
          <ac:spMkLst>
            <pc:docMk/>
            <pc:sldMk cId="0" sldId="268"/>
            <ac:spMk id="186" creationId="{00000000-0000-0000-0000-000000000000}"/>
          </ac:spMkLst>
        </pc:spChg>
        <pc:spChg chg="mod">
          <ac:chgData name="David Guida" userId="S::davidguida@microsoft.com::85e63c69-8ffb-479b-bb21-6ca8cc50580f" providerId="AD" clId="Web-{6F118A04-2B98-88AB-72D2-3BF022865CF1}" dt="2023-02-10T02:46:29.703" v="578" actId="20577"/>
          <ac:spMkLst>
            <pc:docMk/>
            <pc:sldMk cId="0" sldId="268"/>
            <ac:spMk id="187" creationId="{00000000-0000-0000-0000-000000000000}"/>
          </ac:spMkLst>
        </pc:spChg>
        <pc:spChg chg="add">
          <ac:chgData name="David Guida" userId="S::davidguida@microsoft.com::85e63c69-8ffb-479b-bb21-6ca8cc50580f" providerId="AD" clId="Web-{6F118A04-2B98-88AB-72D2-3BF022865CF1}" dt="2023-02-10T02:46:23.360" v="575"/>
          <ac:spMkLst>
            <pc:docMk/>
            <pc:sldMk cId="0" sldId="268"/>
            <ac:spMk id="192" creationId="{5BBD3ED2-B0E6-45A2-ABD5-ECF31BC37C2E}"/>
          </ac:spMkLst>
        </pc:spChg>
        <pc:spChg chg="add">
          <ac:chgData name="David Guida" userId="S::davidguida@microsoft.com::85e63c69-8ffb-479b-bb21-6ca8cc50580f" providerId="AD" clId="Web-{6F118A04-2B98-88AB-72D2-3BF022865CF1}" dt="2023-02-10T02:46:23.360" v="575"/>
          <ac:spMkLst>
            <pc:docMk/>
            <pc:sldMk cId="0" sldId="268"/>
            <ac:spMk id="194" creationId="{F2D2D1E8-4ABF-4B6B-B39D-40B080B61E49}"/>
          </ac:spMkLst>
        </pc:spChg>
        <pc:spChg chg="add">
          <ac:chgData name="David Guida" userId="S::davidguida@microsoft.com::85e63c69-8ffb-479b-bb21-6ca8cc50580f" providerId="AD" clId="Web-{6F118A04-2B98-88AB-72D2-3BF022865CF1}" dt="2023-02-10T02:46:23.360" v="575"/>
          <ac:spMkLst>
            <pc:docMk/>
            <pc:sldMk cId="0" sldId="268"/>
            <ac:spMk id="196" creationId="{BC7AB4B5-66A5-48D1-BD88-C60A16ED971B}"/>
          </ac:spMkLst>
        </pc:spChg>
        <pc:picChg chg="del">
          <ac:chgData name="David Guida" userId="S::davidguida@microsoft.com::85e63c69-8ffb-479b-bb21-6ca8cc50580f" providerId="AD" clId="Web-{6F118A04-2B98-88AB-72D2-3BF022865CF1}" dt="2023-02-10T02:45:15.889" v="557"/>
          <ac:picMkLst>
            <pc:docMk/>
            <pc:sldMk cId="0" sldId="268"/>
            <ac:picMk id="188" creationId="{00000000-0000-0000-0000-000000000000}"/>
          </ac:picMkLst>
        </pc:picChg>
      </pc:sldChg>
      <pc:sldChg chg="add del replId">
        <pc:chgData name="David Guida" userId="S::davidguida@microsoft.com::85e63c69-8ffb-479b-bb21-6ca8cc50580f" providerId="AD" clId="Web-{6F118A04-2B98-88AB-72D2-3BF022865CF1}" dt="2023-02-10T02:44:53.857" v="552"/>
        <pc:sldMkLst>
          <pc:docMk/>
          <pc:sldMk cId="918246062" sldId="270"/>
        </pc:sldMkLst>
      </pc:sldChg>
      <pc:sldChg chg="addSp delSp modSp add mod ord replId setBg modNotes">
        <pc:chgData name="David Guida" userId="S::davidguida@microsoft.com::85e63c69-8ffb-479b-bb21-6ca8cc50580f" providerId="AD" clId="Web-{6F118A04-2B98-88AB-72D2-3BF022865CF1}" dt="2023-02-10T02:45:33.280" v="561" actId="20577"/>
        <pc:sldMkLst>
          <pc:docMk/>
          <pc:sldMk cId="2799551738" sldId="271"/>
        </pc:sldMkLst>
        <pc:spChg chg="mod">
          <ac:chgData name="David Guida" userId="S::davidguida@microsoft.com::85e63c69-8ffb-479b-bb21-6ca8cc50580f" providerId="AD" clId="Web-{6F118A04-2B98-88AB-72D2-3BF022865CF1}" dt="2023-02-10T02:45:26.530" v="558"/>
          <ac:spMkLst>
            <pc:docMk/>
            <pc:sldMk cId="2799551738" sldId="271"/>
            <ac:spMk id="172" creationId="{00000000-0000-0000-0000-000000000000}"/>
          </ac:spMkLst>
        </pc:spChg>
        <pc:spChg chg="mod">
          <ac:chgData name="David Guida" userId="S::davidguida@microsoft.com::85e63c69-8ffb-479b-bb21-6ca8cc50580f" providerId="AD" clId="Web-{6F118A04-2B98-88AB-72D2-3BF022865CF1}" dt="2023-02-10T02:45:33.280" v="561" actId="20577"/>
          <ac:spMkLst>
            <pc:docMk/>
            <pc:sldMk cId="2799551738" sldId="271"/>
            <ac:spMk id="173" creationId="{00000000-0000-0000-0000-000000000000}"/>
          </ac:spMkLst>
        </pc:spChg>
        <pc:spChg chg="add">
          <ac:chgData name="David Guida" userId="S::davidguida@microsoft.com::85e63c69-8ffb-479b-bb21-6ca8cc50580f" providerId="AD" clId="Web-{6F118A04-2B98-88AB-72D2-3BF022865CF1}" dt="2023-02-10T02:45:26.530" v="558"/>
          <ac:spMkLst>
            <pc:docMk/>
            <pc:sldMk cId="2799551738" sldId="271"/>
            <ac:spMk id="178" creationId="{5BBD3ED2-B0E6-45A2-ABD5-ECF31BC37C2E}"/>
          </ac:spMkLst>
        </pc:spChg>
        <pc:spChg chg="add">
          <ac:chgData name="David Guida" userId="S::davidguida@microsoft.com::85e63c69-8ffb-479b-bb21-6ca8cc50580f" providerId="AD" clId="Web-{6F118A04-2B98-88AB-72D2-3BF022865CF1}" dt="2023-02-10T02:45:26.530" v="558"/>
          <ac:spMkLst>
            <pc:docMk/>
            <pc:sldMk cId="2799551738" sldId="271"/>
            <ac:spMk id="180" creationId="{F2D2D1E8-4ABF-4B6B-B39D-40B080B61E49}"/>
          </ac:spMkLst>
        </pc:spChg>
        <pc:spChg chg="add">
          <ac:chgData name="David Guida" userId="S::davidguida@microsoft.com::85e63c69-8ffb-479b-bb21-6ca8cc50580f" providerId="AD" clId="Web-{6F118A04-2B98-88AB-72D2-3BF022865CF1}" dt="2023-02-10T02:45:26.530" v="558"/>
          <ac:spMkLst>
            <pc:docMk/>
            <pc:sldMk cId="2799551738" sldId="271"/>
            <ac:spMk id="182" creationId="{BC7AB4B5-66A5-48D1-BD88-C60A16ED971B}"/>
          </ac:spMkLst>
        </pc:spChg>
        <pc:picChg chg="add del mod">
          <ac:chgData name="David Guida" userId="S::davidguida@microsoft.com::85e63c69-8ffb-479b-bb21-6ca8cc50580f" providerId="AD" clId="Web-{6F118A04-2B98-88AB-72D2-3BF022865CF1}" dt="2023-02-10T02:45:09.607" v="553"/>
          <ac:picMkLst>
            <pc:docMk/>
            <pc:sldMk cId="2799551738" sldId="271"/>
            <ac:picMk id="2" creationId="{A5BEA586-5347-25C7-4DCA-85B0BB9C0A8E}"/>
          </ac:picMkLst>
        </pc:picChg>
        <pc:picChg chg="del">
          <ac:chgData name="David Guida" userId="S::davidguida@microsoft.com::85e63c69-8ffb-479b-bb21-6ca8cc50580f" providerId="AD" clId="Web-{6F118A04-2B98-88AB-72D2-3BF022865CF1}" dt="2023-02-10T02:43:35.855" v="527"/>
          <ac:picMkLst>
            <pc:docMk/>
            <pc:sldMk cId="2799551738" sldId="271"/>
            <ac:picMk id="174" creationId="{00000000-0000-0000-0000-000000000000}"/>
          </ac:picMkLst>
        </pc:picChg>
      </pc:sldChg>
      <pc:sldChg chg="addSp delSp modSp add mod replId setBg addAnim modNotes">
        <pc:chgData name="David Guida" userId="S::davidguida@microsoft.com::85e63c69-8ffb-479b-bb21-6ca8cc50580f" providerId="AD" clId="Web-{6F118A04-2B98-88AB-72D2-3BF022865CF1}" dt="2023-02-10T02:45:43.843" v="564" actId="20577"/>
        <pc:sldMkLst>
          <pc:docMk/>
          <pc:sldMk cId="1938850898" sldId="272"/>
        </pc:sldMkLst>
        <pc:spChg chg="mod">
          <ac:chgData name="David Guida" userId="S::davidguida@microsoft.com::85e63c69-8ffb-479b-bb21-6ca8cc50580f" providerId="AD" clId="Web-{6F118A04-2B98-88AB-72D2-3BF022865CF1}" dt="2023-02-10T02:45:40.921" v="562"/>
          <ac:spMkLst>
            <pc:docMk/>
            <pc:sldMk cId="1938850898" sldId="272"/>
            <ac:spMk id="172" creationId="{00000000-0000-0000-0000-000000000000}"/>
          </ac:spMkLst>
        </pc:spChg>
        <pc:spChg chg="mod">
          <ac:chgData name="David Guida" userId="S::davidguida@microsoft.com::85e63c69-8ffb-479b-bb21-6ca8cc50580f" providerId="AD" clId="Web-{6F118A04-2B98-88AB-72D2-3BF022865CF1}" dt="2023-02-10T02:45:43.843" v="564" actId="20577"/>
          <ac:spMkLst>
            <pc:docMk/>
            <pc:sldMk cId="1938850898" sldId="272"/>
            <ac:spMk id="173" creationId="{00000000-0000-0000-0000-000000000000}"/>
          </ac:spMkLst>
        </pc:spChg>
        <pc:spChg chg="add">
          <ac:chgData name="David Guida" userId="S::davidguida@microsoft.com::85e63c69-8ffb-479b-bb21-6ca8cc50580f" providerId="AD" clId="Web-{6F118A04-2B98-88AB-72D2-3BF022865CF1}" dt="2023-02-10T02:45:40.921" v="562"/>
          <ac:spMkLst>
            <pc:docMk/>
            <pc:sldMk cId="1938850898" sldId="272"/>
            <ac:spMk id="178" creationId="{5BBD3ED2-B0E6-45A2-ABD5-ECF31BC37C2E}"/>
          </ac:spMkLst>
        </pc:spChg>
        <pc:spChg chg="add">
          <ac:chgData name="David Guida" userId="S::davidguida@microsoft.com::85e63c69-8ffb-479b-bb21-6ca8cc50580f" providerId="AD" clId="Web-{6F118A04-2B98-88AB-72D2-3BF022865CF1}" dt="2023-02-10T02:45:40.921" v="562"/>
          <ac:spMkLst>
            <pc:docMk/>
            <pc:sldMk cId="1938850898" sldId="272"/>
            <ac:spMk id="180" creationId="{F2D2D1E8-4ABF-4B6B-B39D-40B080B61E49}"/>
          </ac:spMkLst>
        </pc:spChg>
        <pc:spChg chg="add">
          <ac:chgData name="David Guida" userId="S::davidguida@microsoft.com::85e63c69-8ffb-479b-bb21-6ca8cc50580f" providerId="AD" clId="Web-{6F118A04-2B98-88AB-72D2-3BF022865CF1}" dt="2023-02-10T02:45:40.921" v="562"/>
          <ac:spMkLst>
            <pc:docMk/>
            <pc:sldMk cId="1938850898" sldId="272"/>
            <ac:spMk id="182" creationId="{BC7AB4B5-66A5-48D1-BD88-C60A16ED971B}"/>
          </ac:spMkLst>
        </pc:spChg>
        <pc:picChg chg="del">
          <ac:chgData name="David Guida" userId="S::davidguida@microsoft.com::85e63c69-8ffb-479b-bb21-6ca8cc50580f" providerId="AD" clId="Web-{6F118A04-2B98-88AB-72D2-3BF022865CF1}" dt="2023-02-10T02:44:10.856" v="542"/>
          <ac:picMkLst>
            <pc:docMk/>
            <pc:sldMk cId="1938850898" sldId="272"/>
            <ac:picMk id="2" creationId="{A5BEA586-5347-25C7-4DCA-85B0BB9C0A8E}"/>
          </ac:picMkLst>
        </pc:picChg>
        <pc:picChg chg="add del">
          <ac:chgData name="David Guida" userId="S::davidguida@microsoft.com::85e63c69-8ffb-479b-bb21-6ca8cc50580f" providerId="AD" clId="Web-{6F118A04-2B98-88AB-72D2-3BF022865CF1}" dt="2023-02-10T02:44:12.699" v="544"/>
          <ac:picMkLst>
            <pc:docMk/>
            <pc:sldMk cId="1938850898" sldId="272"/>
            <ac:picMk id="4" creationId="{5E188DC2-CD91-DC31-9CFD-2DB64E5FA205}"/>
          </ac:picMkLst>
        </pc:picChg>
        <pc:picChg chg="add del mod">
          <ac:chgData name="David Guida" userId="S::davidguida@microsoft.com::85e63c69-8ffb-479b-bb21-6ca8cc50580f" providerId="AD" clId="Web-{6F118A04-2B98-88AB-72D2-3BF022865CF1}" dt="2023-02-10T02:45:11.248" v="554"/>
          <ac:picMkLst>
            <pc:docMk/>
            <pc:sldMk cId="1938850898" sldId="272"/>
            <ac:picMk id="5" creationId="{DD5D9845-4C84-872A-1B87-F17D0C0A154C}"/>
          </ac:picMkLst>
        </pc:picChg>
      </pc:sldChg>
    </pc:docChg>
  </pc:docChgLst>
  <pc:docChgLst>
    <pc:chgData name="David Guida" userId="S::davidguida@microsoft.com::85e63c69-8ffb-479b-bb21-6ca8cc50580f" providerId="AD" clId="Web-{09F35A06-58F8-3B47-2FC7-49760D6FA50B}"/>
    <pc:docChg chg="modSld addMainMaster delMainMaster">
      <pc:chgData name="David Guida" userId="S::davidguida@microsoft.com::85e63c69-8ffb-479b-bb21-6ca8cc50580f" providerId="AD" clId="Web-{09F35A06-58F8-3B47-2FC7-49760D6FA50B}" dt="2023-02-10T02:07:13.549" v="38" actId="20577"/>
      <pc:docMkLst>
        <pc:docMk/>
      </pc:docMkLst>
      <pc:sldChg chg="addSp delSp modSp mod setBg modClrScheme addAnim delAnim chgLayout">
        <pc:chgData name="David Guida" userId="S::davidguida@microsoft.com::85e63c69-8ffb-479b-bb21-6ca8cc50580f" providerId="AD" clId="Web-{09F35A06-58F8-3B47-2FC7-49760D6FA50B}" dt="2023-02-10T02:05:21.888" v="36" actId="20577"/>
        <pc:sldMkLst>
          <pc:docMk/>
          <pc:sldMk cId="0" sldId="256"/>
        </pc:sldMkLst>
        <pc:spChg chg="mod ord">
          <ac:chgData name="David Guida" userId="S::davidguida@microsoft.com::85e63c69-8ffb-479b-bb21-6ca8cc50580f" providerId="AD" clId="Web-{09F35A06-58F8-3B47-2FC7-49760D6FA50B}" dt="2023-02-10T02:05:10.794" v="34"/>
          <ac:spMkLst>
            <pc:docMk/>
            <pc:sldMk cId="0" sldId="256"/>
            <ac:spMk id="108" creationId="{00000000-0000-0000-0000-000000000000}"/>
          </ac:spMkLst>
        </pc:spChg>
        <pc:spChg chg="mod ord">
          <ac:chgData name="David Guida" userId="S::davidguida@microsoft.com::85e63c69-8ffb-479b-bb21-6ca8cc50580f" providerId="AD" clId="Web-{09F35A06-58F8-3B47-2FC7-49760D6FA50B}" dt="2023-02-10T02:05:21.888" v="36" actId="20577"/>
          <ac:spMkLst>
            <pc:docMk/>
            <pc:sldMk cId="0" sldId="256"/>
            <ac:spMk id="109" creationId="{00000000-0000-0000-0000-000000000000}"/>
          </ac:spMkLst>
        </pc:spChg>
        <pc:spChg chg="add del">
          <ac:chgData name="David Guida" userId="S::davidguida@microsoft.com::85e63c69-8ffb-479b-bb21-6ca8cc50580f" providerId="AD" clId="Web-{09F35A06-58F8-3B47-2FC7-49760D6FA50B}" dt="2023-02-10T02:04:58.215" v="27"/>
          <ac:spMkLst>
            <pc:docMk/>
            <pc:sldMk cId="0" sldId="256"/>
            <ac:spMk id="113" creationId="{46D23AC7-5D0C-4D3B-9A27-06F5B1218DAC}"/>
          </ac:spMkLst>
        </pc:spChg>
        <pc:spChg chg="add del">
          <ac:chgData name="David Guida" userId="S::davidguida@microsoft.com::85e63c69-8ffb-479b-bb21-6ca8cc50580f" providerId="AD" clId="Web-{09F35A06-58F8-3B47-2FC7-49760D6FA50B}" dt="2023-02-10T02:04:46.778" v="13"/>
          <ac:spMkLst>
            <pc:docMk/>
            <pc:sldMk cId="0" sldId="256"/>
            <ac:spMk id="114" creationId="{DBAB564B-ADD8-4689-B47D-479E0B6B4280}"/>
          </ac:spMkLst>
        </pc:spChg>
        <pc:spChg chg="add del">
          <ac:chgData name="David Guida" userId="S::davidguida@microsoft.com::85e63c69-8ffb-479b-bb21-6ca8cc50580f" providerId="AD" clId="Web-{09F35A06-58F8-3B47-2FC7-49760D6FA50B}" dt="2023-02-10T02:04:58.215" v="27"/>
          <ac:spMkLst>
            <pc:docMk/>
            <pc:sldMk cId="0" sldId="256"/>
            <ac:spMk id="115" creationId="{A25B9C01-EDEA-4745-A667-008D9674DBAC}"/>
          </ac:spMkLst>
        </pc:spChg>
        <pc:spChg chg="add del">
          <ac:chgData name="David Guida" userId="S::davidguida@microsoft.com::85e63c69-8ffb-479b-bb21-6ca8cc50580f" providerId="AD" clId="Web-{09F35A06-58F8-3B47-2FC7-49760D6FA50B}" dt="2023-02-10T02:04:46.778" v="13"/>
          <ac:spMkLst>
            <pc:docMk/>
            <pc:sldMk cId="0" sldId="256"/>
            <ac:spMk id="116" creationId="{A634D109-15AA-4283-A14C-F630CD88D06E}"/>
          </ac:spMkLst>
        </pc:spChg>
        <pc:spChg chg="add del">
          <ac:chgData name="David Guida" userId="S::davidguida@microsoft.com::85e63c69-8ffb-479b-bb21-6ca8cc50580f" providerId="AD" clId="Web-{09F35A06-58F8-3B47-2FC7-49760D6FA50B}" dt="2023-02-10T02:04:58.215" v="27"/>
          <ac:spMkLst>
            <pc:docMk/>
            <pc:sldMk cId="0" sldId="256"/>
            <ac:spMk id="119" creationId="{445353E2-B25B-4763-9751-C89AD9FBF1D6}"/>
          </ac:spMkLst>
        </pc:spChg>
        <pc:spChg chg="add del">
          <ac:chgData name="David Guida" userId="S::davidguida@microsoft.com::85e63c69-8ffb-479b-bb21-6ca8cc50580f" providerId="AD" clId="Web-{09F35A06-58F8-3B47-2FC7-49760D6FA50B}" dt="2023-02-10T02:04:53.872" v="15"/>
          <ac:spMkLst>
            <pc:docMk/>
            <pc:sldMk cId="0" sldId="256"/>
            <ac:spMk id="120" creationId="{A79A2E3A-88DD-4B27-909A-4031901CC83D}"/>
          </ac:spMkLst>
        </pc:spChg>
        <pc:spChg chg="add del">
          <ac:chgData name="David Guida" userId="S::davidguida@microsoft.com::85e63c69-8ffb-479b-bb21-6ca8cc50580f" providerId="AD" clId="Web-{09F35A06-58F8-3B47-2FC7-49760D6FA50B}" dt="2023-02-10T02:04:53.872" v="15"/>
          <ac:spMkLst>
            <pc:docMk/>
            <pc:sldMk cId="0" sldId="256"/>
            <ac:spMk id="121" creationId="{22FC9FC5-AE70-47F7-97E7-DD8418F0D44B}"/>
          </ac:spMkLst>
        </pc:spChg>
        <pc:spChg chg="add del">
          <ac:chgData name="David Guida" userId="S::davidguida@microsoft.com::85e63c69-8ffb-479b-bb21-6ca8cc50580f" providerId="AD" clId="Web-{09F35A06-58F8-3B47-2FC7-49760D6FA50B}" dt="2023-02-10T02:04:58.215" v="27"/>
          <ac:spMkLst>
            <pc:docMk/>
            <pc:sldMk cId="0" sldId="256"/>
            <ac:spMk id="123" creationId="{5AA1B548-375C-47D8-9F3A-BE6E9569FA4F}"/>
          </ac:spMkLst>
        </pc:spChg>
        <pc:spChg chg="add del">
          <ac:chgData name="David Guida" userId="S::davidguida@microsoft.com::85e63c69-8ffb-479b-bb21-6ca8cc50580f" providerId="AD" clId="Web-{09F35A06-58F8-3B47-2FC7-49760D6FA50B}" dt="2023-02-10T02:05:01.794" v="29"/>
          <ac:spMkLst>
            <pc:docMk/>
            <pc:sldMk cId="0" sldId="256"/>
            <ac:spMk id="126" creationId="{D3B96F23-8753-4C46-B0E7-444CF5F18BEB}"/>
          </ac:spMkLst>
        </pc:spChg>
        <pc:spChg chg="add del">
          <ac:chgData name="David Guida" userId="S::davidguida@microsoft.com::85e63c69-8ffb-479b-bb21-6ca8cc50580f" providerId="AD" clId="Web-{09F35A06-58F8-3B47-2FC7-49760D6FA50B}" dt="2023-02-10T02:05:04.669" v="31"/>
          <ac:spMkLst>
            <pc:docMk/>
            <pc:sldMk cId="0" sldId="256"/>
            <ac:spMk id="129" creationId="{D46B04C9-B85D-45AA-A7D1-483C3CA6DA19}"/>
          </ac:spMkLst>
        </pc:spChg>
        <pc:spChg chg="add del">
          <ac:chgData name="David Guida" userId="S::davidguida@microsoft.com::85e63c69-8ffb-479b-bb21-6ca8cc50580f" providerId="AD" clId="Web-{09F35A06-58F8-3B47-2FC7-49760D6FA50B}" dt="2023-02-10T02:05:10.716" v="33"/>
          <ac:spMkLst>
            <pc:docMk/>
            <pc:sldMk cId="0" sldId="256"/>
            <ac:spMk id="131" creationId="{CAAB0C47-03D3-4EC5-9300-FE0F7101422B}"/>
          </ac:spMkLst>
        </pc:spChg>
        <pc:spChg chg="add del">
          <ac:chgData name="David Guida" userId="S::davidguida@microsoft.com::85e63c69-8ffb-479b-bb21-6ca8cc50580f" providerId="AD" clId="Web-{09F35A06-58F8-3B47-2FC7-49760D6FA50B}" dt="2023-02-10T02:05:10.716" v="33"/>
          <ac:spMkLst>
            <pc:docMk/>
            <pc:sldMk cId="0" sldId="256"/>
            <ac:spMk id="132" creationId="{8EC4BECB-3915-428C-B97E-9B2A95053DBE}"/>
          </ac:spMkLst>
        </pc:spChg>
        <pc:spChg chg="add">
          <ac:chgData name="David Guida" userId="S::davidguida@microsoft.com::85e63c69-8ffb-479b-bb21-6ca8cc50580f" providerId="AD" clId="Web-{09F35A06-58F8-3B47-2FC7-49760D6FA50B}" dt="2023-02-10T02:05:10.794" v="34"/>
          <ac:spMkLst>
            <pc:docMk/>
            <pc:sldMk cId="0" sldId="256"/>
            <ac:spMk id="135" creationId="{8D62164E-4528-40DB-BC26-D6DDE216A059}"/>
          </ac:spMkLst>
        </pc:spChg>
        <pc:spChg chg="add">
          <ac:chgData name="David Guida" userId="S::davidguida@microsoft.com::85e63c69-8ffb-479b-bb21-6ca8cc50580f" providerId="AD" clId="Web-{09F35A06-58F8-3B47-2FC7-49760D6FA50B}" dt="2023-02-10T02:05:10.794" v="34"/>
          <ac:spMkLst>
            <pc:docMk/>
            <pc:sldMk cId="0" sldId="256"/>
            <ac:spMk id="136" creationId="{F30007FA-C6A2-43A0-8045-7016AEF81713}"/>
          </ac:spMkLst>
        </pc:spChg>
        <pc:picChg chg="add del">
          <ac:chgData name="David Guida" userId="S::davidguida@microsoft.com::85e63c69-8ffb-479b-bb21-6ca8cc50580f" providerId="AD" clId="Web-{09F35A06-58F8-3B47-2FC7-49760D6FA50B}" dt="2023-02-10T02:04:57.153" v="21"/>
          <ac:picMkLst>
            <pc:docMk/>
            <pc:sldMk cId="0" sldId="256"/>
            <ac:picMk id="111" creationId="{306B0F81-507B-14CF-AA06-6436F08A7B17}"/>
          </ac:picMkLst>
        </pc:picChg>
        <pc:cxnChg chg="add del">
          <ac:chgData name="David Guida" userId="S::davidguida@microsoft.com::85e63c69-8ffb-479b-bb21-6ca8cc50580f" providerId="AD" clId="Web-{09F35A06-58F8-3B47-2FC7-49760D6FA50B}" dt="2023-02-10T02:04:58.215" v="27"/>
          <ac:cxnSpMkLst>
            <pc:docMk/>
            <pc:sldMk cId="0" sldId="256"/>
            <ac:cxnSpMk id="117" creationId="{E966FAFD-37CD-48B5-809E-49FBFBCAE49D}"/>
          </ac:cxnSpMkLst>
        </pc:cxnChg>
        <pc:cxnChg chg="add del">
          <ac:chgData name="David Guida" userId="S::davidguida@microsoft.com::85e63c69-8ffb-479b-bb21-6ca8cc50580f" providerId="AD" clId="Web-{09F35A06-58F8-3B47-2FC7-49760D6FA50B}" dt="2023-02-10T02:04:46.778" v="13"/>
          <ac:cxnSpMkLst>
            <pc:docMk/>
            <pc:sldMk cId="0" sldId="256"/>
            <ac:cxnSpMk id="118" creationId="{AF1E8C17-E280-423E-BE27-607AA18BDBA3}"/>
          </ac:cxnSpMkLst>
        </pc:cxnChg>
        <pc:cxnChg chg="add del">
          <ac:chgData name="David Guida" userId="S::davidguida@microsoft.com::85e63c69-8ffb-479b-bb21-6ca8cc50580f" providerId="AD" clId="Web-{09F35A06-58F8-3B47-2FC7-49760D6FA50B}" dt="2023-02-10T02:04:53.872" v="15"/>
          <ac:cxnSpMkLst>
            <pc:docMk/>
            <pc:sldMk cId="0" sldId="256"/>
            <ac:cxnSpMk id="122" creationId="{BB6211A9-0224-42CE-8B84-2223FD5FA59B}"/>
          </ac:cxnSpMkLst>
        </pc:cxnChg>
        <pc:cxnChg chg="add del">
          <ac:chgData name="David Guida" userId="S::davidguida@microsoft.com::85e63c69-8ffb-479b-bb21-6ca8cc50580f" providerId="AD" clId="Web-{09F35A06-58F8-3B47-2FC7-49760D6FA50B}" dt="2023-02-10T02:04:58.215" v="27"/>
          <ac:cxnSpMkLst>
            <pc:docMk/>
            <pc:sldMk cId="0" sldId="256"/>
            <ac:cxnSpMk id="124" creationId="{924D25FA-1F8D-4CB9-A5C3-C5A6AC9E3B31}"/>
          </ac:cxnSpMkLst>
        </pc:cxnChg>
        <pc:cxnChg chg="add del">
          <ac:chgData name="David Guida" userId="S::davidguida@microsoft.com::85e63c69-8ffb-479b-bb21-6ca8cc50580f" providerId="AD" clId="Web-{09F35A06-58F8-3B47-2FC7-49760D6FA50B}" dt="2023-02-10T02:05:01.794" v="29"/>
          <ac:cxnSpMkLst>
            <pc:docMk/>
            <pc:sldMk cId="0" sldId="256"/>
            <ac:cxnSpMk id="127" creationId="{E32FBEEC-2018-4C8E-9F88-AE744C23D9A8}"/>
          </ac:cxnSpMkLst>
        </pc:cxnChg>
        <pc:cxnChg chg="add del">
          <ac:chgData name="David Guida" userId="S::davidguida@microsoft.com::85e63c69-8ffb-479b-bb21-6ca8cc50580f" providerId="AD" clId="Web-{09F35A06-58F8-3B47-2FC7-49760D6FA50B}" dt="2023-02-10T02:05:10.716" v="33"/>
          <ac:cxnSpMkLst>
            <pc:docMk/>
            <pc:sldMk cId="0" sldId="256"/>
            <ac:cxnSpMk id="133" creationId="{62FE8E50-044C-4BD7-A1B4-BC8AF7CDCF76}"/>
          </ac:cxnSpMkLst>
        </pc:cxnChg>
      </pc:sldChg>
      <pc:sldChg chg="modSp mod modClrScheme chgLayout">
        <pc:chgData name="David Guida" userId="S::davidguida@microsoft.com::85e63c69-8ffb-479b-bb21-6ca8cc50580f" providerId="AD" clId="Web-{09F35A06-58F8-3B47-2FC7-49760D6FA50B}" dt="2023-02-10T02:07:13.549" v="38" actId="20577"/>
        <pc:sldMkLst>
          <pc:docMk/>
          <pc:sldMk cId="0" sldId="257"/>
        </pc:sldMkLst>
        <pc:spChg chg="mod ord">
          <ac:chgData name="David Guida" userId="S::davidguida@microsoft.com::85e63c69-8ffb-479b-bb21-6ca8cc50580f" providerId="AD" clId="Web-{09F35A06-58F8-3B47-2FC7-49760D6FA50B}" dt="2023-02-10T02:02:20.367" v="6"/>
          <ac:spMkLst>
            <pc:docMk/>
            <pc:sldMk cId="0" sldId="257"/>
            <ac:spMk id="114" creationId="{00000000-0000-0000-0000-000000000000}"/>
          </ac:spMkLst>
        </pc:spChg>
        <pc:spChg chg="mod ord">
          <ac:chgData name="David Guida" userId="S::davidguida@microsoft.com::85e63c69-8ffb-479b-bb21-6ca8cc50580f" providerId="AD" clId="Web-{09F35A06-58F8-3B47-2FC7-49760D6FA50B}" dt="2023-02-10T02:07:13.549" v="38" actId="20577"/>
          <ac:spMkLst>
            <pc:docMk/>
            <pc:sldMk cId="0" sldId="257"/>
            <ac:spMk id="115"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58"/>
        </pc:sldMkLst>
        <pc:spChg chg="mod ord">
          <ac:chgData name="David Guida" userId="S::davidguida@microsoft.com::85e63c69-8ffb-479b-bb21-6ca8cc50580f" providerId="AD" clId="Web-{09F35A06-58F8-3B47-2FC7-49760D6FA50B}" dt="2023-02-10T02:02:20.367" v="6"/>
          <ac:spMkLst>
            <pc:docMk/>
            <pc:sldMk cId="0" sldId="258"/>
            <ac:spMk id="120"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59"/>
        </pc:sldMkLst>
        <pc:spChg chg="mod ord">
          <ac:chgData name="David Guida" userId="S::davidguida@microsoft.com::85e63c69-8ffb-479b-bb21-6ca8cc50580f" providerId="AD" clId="Web-{09F35A06-58F8-3B47-2FC7-49760D6FA50B}" dt="2023-02-10T02:02:20.367" v="6"/>
          <ac:spMkLst>
            <pc:docMk/>
            <pc:sldMk cId="0" sldId="259"/>
            <ac:spMk id="126"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60"/>
        </pc:sldMkLst>
        <pc:spChg chg="mod ord">
          <ac:chgData name="David Guida" userId="S::davidguida@microsoft.com::85e63c69-8ffb-479b-bb21-6ca8cc50580f" providerId="AD" clId="Web-{09F35A06-58F8-3B47-2FC7-49760D6FA50B}" dt="2023-02-10T02:02:20.367" v="6"/>
          <ac:spMkLst>
            <pc:docMk/>
            <pc:sldMk cId="0" sldId="260"/>
            <ac:spMk id="132"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61"/>
        </pc:sldMkLst>
        <pc:spChg chg="mod ord">
          <ac:chgData name="David Guida" userId="S::davidguida@microsoft.com::85e63c69-8ffb-479b-bb21-6ca8cc50580f" providerId="AD" clId="Web-{09F35A06-58F8-3B47-2FC7-49760D6FA50B}" dt="2023-02-10T02:02:20.367" v="6"/>
          <ac:spMkLst>
            <pc:docMk/>
            <pc:sldMk cId="0" sldId="261"/>
            <ac:spMk id="138" creationId="{00000000-0000-0000-0000-000000000000}"/>
          </ac:spMkLst>
        </pc:spChg>
        <pc:spChg chg="mod ord">
          <ac:chgData name="David Guida" userId="S::davidguida@microsoft.com::85e63c69-8ffb-479b-bb21-6ca8cc50580f" providerId="AD" clId="Web-{09F35A06-58F8-3B47-2FC7-49760D6FA50B}" dt="2023-02-10T02:02:20.367" v="6"/>
          <ac:spMkLst>
            <pc:docMk/>
            <pc:sldMk cId="0" sldId="261"/>
            <ac:spMk id="139"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62"/>
        </pc:sldMkLst>
        <pc:spChg chg="mod ord">
          <ac:chgData name="David Guida" userId="S::davidguida@microsoft.com::85e63c69-8ffb-479b-bb21-6ca8cc50580f" providerId="AD" clId="Web-{09F35A06-58F8-3B47-2FC7-49760D6FA50B}" dt="2023-02-10T02:02:20.367" v="6"/>
          <ac:spMkLst>
            <pc:docMk/>
            <pc:sldMk cId="0" sldId="262"/>
            <ac:spMk id="144" creationId="{00000000-0000-0000-0000-000000000000}"/>
          </ac:spMkLst>
        </pc:spChg>
        <pc:spChg chg="mod ord">
          <ac:chgData name="David Guida" userId="S::davidguida@microsoft.com::85e63c69-8ffb-479b-bb21-6ca8cc50580f" providerId="AD" clId="Web-{09F35A06-58F8-3B47-2FC7-49760D6FA50B}" dt="2023-02-10T02:02:20.367" v="6"/>
          <ac:spMkLst>
            <pc:docMk/>
            <pc:sldMk cId="0" sldId="262"/>
            <ac:spMk id="145"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63"/>
        </pc:sldMkLst>
        <pc:spChg chg="mod ord">
          <ac:chgData name="David Guida" userId="S::davidguida@microsoft.com::85e63c69-8ffb-479b-bb21-6ca8cc50580f" providerId="AD" clId="Web-{09F35A06-58F8-3B47-2FC7-49760D6FA50B}" dt="2023-02-10T02:02:20.367" v="6"/>
          <ac:spMkLst>
            <pc:docMk/>
            <pc:sldMk cId="0" sldId="263"/>
            <ac:spMk id="151" creationId="{00000000-0000-0000-0000-000000000000}"/>
          </ac:spMkLst>
        </pc:spChg>
        <pc:spChg chg="mod ord">
          <ac:chgData name="David Guida" userId="S::davidguida@microsoft.com::85e63c69-8ffb-479b-bb21-6ca8cc50580f" providerId="AD" clId="Web-{09F35A06-58F8-3B47-2FC7-49760D6FA50B}" dt="2023-02-10T02:02:20.367" v="6"/>
          <ac:spMkLst>
            <pc:docMk/>
            <pc:sldMk cId="0" sldId="263"/>
            <ac:spMk id="152"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64"/>
        </pc:sldMkLst>
        <pc:spChg chg="mod ord">
          <ac:chgData name="David Guida" userId="S::davidguida@microsoft.com::85e63c69-8ffb-479b-bb21-6ca8cc50580f" providerId="AD" clId="Web-{09F35A06-58F8-3B47-2FC7-49760D6FA50B}" dt="2023-02-10T02:02:20.367" v="6"/>
          <ac:spMkLst>
            <pc:docMk/>
            <pc:sldMk cId="0" sldId="264"/>
            <ac:spMk id="158" creationId="{00000000-0000-0000-0000-000000000000}"/>
          </ac:spMkLst>
        </pc:spChg>
        <pc:spChg chg="mod ord">
          <ac:chgData name="David Guida" userId="S::davidguida@microsoft.com::85e63c69-8ffb-479b-bb21-6ca8cc50580f" providerId="AD" clId="Web-{09F35A06-58F8-3B47-2FC7-49760D6FA50B}" dt="2023-02-10T02:02:20.367" v="6"/>
          <ac:spMkLst>
            <pc:docMk/>
            <pc:sldMk cId="0" sldId="264"/>
            <ac:spMk id="159"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65"/>
        </pc:sldMkLst>
        <pc:spChg chg="mod ord">
          <ac:chgData name="David Guida" userId="S::davidguida@microsoft.com::85e63c69-8ffb-479b-bb21-6ca8cc50580f" providerId="AD" clId="Web-{09F35A06-58F8-3B47-2FC7-49760D6FA50B}" dt="2023-02-10T02:02:20.367" v="6"/>
          <ac:spMkLst>
            <pc:docMk/>
            <pc:sldMk cId="0" sldId="265"/>
            <ac:spMk id="165" creationId="{00000000-0000-0000-0000-000000000000}"/>
          </ac:spMkLst>
        </pc:spChg>
        <pc:spChg chg="mod ord">
          <ac:chgData name="David Guida" userId="S::davidguida@microsoft.com::85e63c69-8ffb-479b-bb21-6ca8cc50580f" providerId="AD" clId="Web-{09F35A06-58F8-3B47-2FC7-49760D6FA50B}" dt="2023-02-10T02:02:20.367" v="6"/>
          <ac:spMkLst>
            <pc:docMk/>
            <pc:sldMk cId="0" sldId="265"/>
            <ac:spMk id="166"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66"/>
        </pc:sldMkLst>
        <pc:spChg chg="mod ord">
          <ac:chgData name="David Guida" userId="S::davidguida@microsoft.com::85e63c69-8ffb-479b-bb21-6ca8cc50580f" providerId="AD" clId="Web-{09F35A06-58F8-3B47-2FC7-49760D6FA50B}" dt="2023-02-10T02:02:20.367" v="6"/>
          <ac:spMkLst>
            <pc:docMk/>
            <pc:sldMk cId="0" sldId="266"/>
            <ac:spMk id="172" creationId="{00000000-0000-0000-0000-000000000000}"/>
          </ac:spMkLst>
        </pc:spChg>
        <pc:spChg chg="mod ord">
          <ac:chgData name="David Guida" userId="S::davidguida@microsoft.com::85e63c69-8ffb-479b-bb21-6ca8cc50580f" providerId="AD" clId="Web-{09F35A06-58F8-3B47-2FC7-49760D6FA50B}" dt="2023-02-10T02:02:20.367" v="6"/>
          <ac:spMkLst>
            <pc:docMk/>
            <pc:sldMk cId="0" sldId="266"/>
            <ac:spMk id="173"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67"/>
        </pc:sldMkLst>
        <pc:spChg chg="mod ord">
          <ac:chgData name="David Guida" userId="S::davidguida@microsoft.com::85e63c69-8ffb-479b-bb21-6ca8cc50580f" providerId="AD" clId="Web-{09F35A06-58F8-3B47-2FC7-49760D6FA50B}" dt="2023-02-10T02:02:20.367" v="6"/>
          <ac:spMkLst>
            <pc:docMk/>
            <pc:sldMk cId="0" sldId="267"/>
            <ac:spMk id="179" creationId="{00000000-0000-0000-0000-000000000000}"/>
          </ac:spMkLst>
        </pc:spChg>
        <pc:spChg chg="mod ord">
          <ac:chgData name="David Guida" userId="S::davidguida@microsoft.com::85e63c69-8ffb-479b-bb21-6ca8cc50580f" providerId="AD" clId="Web-{09F35A06-58F8-3B47-2FC7-49760D6FA50B}" dt="2023-02-10T02:02:20.367" v="6"/>
          <ac:spMkLst>
            <pc:docMk/>
            <pc:sldMk cId="0" sldId="267"/>
            <ac:spMk id="180" creationId="{00000000-0000-0000-0000-000000000000}"/>
          </ac:spMkLst>
        </pc:spChg>
      </pc:sldChg>
      <pc:sldChg chg="modSp mod modClrScheme chgLayout">
        <pc:chgData name="David Guida" userId="S::davidguida@microsoft.com::85e63c69-8ffb-479b-bb21-6ca8cc50580f" providerId="AD" clId="Web-{09F35A06-58F8-3B47-2FC7-49760D6FA50B}" dt="2023-02-10T02:02:20.367" v="6"/>
        <pc:sldMkLst>
          <pc:docMk/>
          <pc:sldMk cId="0" sldId="268"/>
        </pc:sldMkLst>
        <pc:spChg chg="mod ord">
          <ac:chgData name="David Guida" userId="S::davidguida@microsoft.com::85e63c69-8ffb-479b-bb21-6ca8cc50580f" providerId="AD" clId="Web-{09F35A06-58F8-3B47-2FC7-49760D6FA50B}" dt="2023-02-10T02:02:20.367" v="6"/>
          <ac:spMkLst>
            <pc:docMk/>
            <pc:sldMk cId="0" sldId="268"/>
            <ac:spMk id="186" creationId="{00000000-0000-0000-0000-000000000000}"/>
          </ac:spMkLst>
        </pc:spChg>
        <pc:spChg chg="mod ord">
          <ac:chgData name="David Guida" userId="S::davidguida@microsoft.com::85e63c69-8ffb-479b-bb21-6ca8cc50580f" providerId="AD" clId="Web-{09F35A06-58F8-3B47-2FC7-49760D6FA50B}" dt="2023-02-10T02:02:20.367" v="6"/>
          <ac:spMkLst>
            <pc:docMk/>
            <pc:sldMk cId="0" sldId="268"/>
            <ac:spMk id="187" creationId="{00000000-0000-0000-0000-000000000000}"/>
          </ac:spMkLst>
        </pc:spChg>
      </pc:sldChg>
      <pc:sldChg chg="mod modClrScheme chgLayout">
        <pc:chgData name="David Guida" userId="S::davidguida@microsoft.com::85e63c69-8ffb-479b-bb21-6ca8cc50580f" providerId="AD" clId="Web-{09F35A06-58F8-3B47-2FC7-49760D6FA50B}" dt="2023-02-10T02:02:20.367" v="6"/>
        <pc:sldMkLst>
          <pc:docMk/>
          <pc:sldMk cId="0" sldId="269"/>
        </pc:sldMkLst>
      </pc:sldChg>
      <pc:sldMasterChg chg="add del addSldLayout delSldLayout">
        <pc:chgData name="David Guida" userId="S::davidguida@microsoft.com::85e63c69-8ffb-479b-bb21-6ca8cc50580f" providerId="AD" clId="Web-{09F35A06-58F8-3B47-2FC7-49760D6FA50B}" dt="2023-02-10T02:00:04.050" v="2"/>
        <pc:sldMasterMkLst>
          <pc:docMk/>
          <pc:sldMasterMk cId="0" sldId="2147483660"/>
        </pc:sldMasterMkLst>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48"/>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49"/>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0"/>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1"/>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2"/>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3"/>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4"/>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5"/>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6"/>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7"/>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8"/>
          </pc:sldLayoutMkLst>
        </pc:sldLayoutChg>
        <pc:sldLayoutChg chg="add del">
          <pc:chgData name="David Guida" userId="S::davidguida@microsoft.com::85e63c69-8ffb-479b-bb21-6ca8cc50580f" providerId="AD" clId="Web-{09F35A06-58F8-3B47-2FC7-49760D6FA50B}" dt="2023-02-10T02:00:04.050" v="2"/>
          <pc:sldLayoutMkLst>
            <pc:docMk/>
            <pc:sldMasterMk cId="0" sldId="2147483660"/>
            <pc:sldLayoutMk cId="0" sldId="2147483659"/>
          </pc:sldLayoutMkLst>
        </pc:sldLayoutChg>
      </pc:sldMasterChg>
      <pc:sldMasterChg chg="add del addSldLayout delSldLayout modSldLayout">
        <pc:chgData name="David Guida" userId="S::davidguida@microsoft.com::85e63c69-8ffb-479b-bb21-6ca8cc50580f" providerId="AD" clId="Web-{09F35A06-58F8-3B47-2FC7-49760D6FA50B}" dt="2023-02-10T02:02:20.367" v="6"/>
        <pc:sldMasterMkLst>
          <pc:docMk/>
          <pc:sldMasterMk cId="1272681544" sldId="2147483661"/>
        </pc:sldMasterMkLst>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1841154331" sldId="2147483662"/>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1618525749" sldId="2147483663"/>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4080397036" sldId="2147483664"/>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2262748695" sldId="2147483665"/>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404499520" sldId="2147483666"/>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1046696402" sldId="2147483667"/>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1022013888" sldId="2147483668"/>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407346847" sldId="2147483669"/>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3899283679" sldId="2147483670"/>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3560641482" sldId="2147483671"/>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1557967582" sldId="2147483672"/>
          </pc:sldLayoutMkLst>
        </pc:sldLayoutChg>
        <pc:sldLayoutChg chg="add del mod replId">
          <pc:chgData name="David Guida" userId="S::davidguida@microsoft.com::85e63c69-8ffb-479b-bb21-6ca8cc50580f" providerId="AD" clId="Web-{09F35A06-58F8-3B47-2FC7-49760D6FA50B}" dt="2023-02-10T02:02:20.367" v="6"/>
          <pc:sldLayoutMkLst>
            <pc:docMk/>
            <pc:sldMasterMk cId="1272681544" sldId="2147483661"/>
            <pc:sldLayoutMk cId="3663081254" sldId="2147483673"/>
          </pc:sldLayoutMkLst>
        </pc:sldLayoutChg>
      </pc:sldMasterChg>
      <pc:sldMasterChg chg="add addSldLayout modSldLayout">
        <pc:chgData name="David Guida" userId="S::davidguida@microsoft.com::85e63c69-8ffb-479b-bb21-6ca8cc50580f" providerId="AD" clId="Web-{09F35A06-58F8-3B47-2FC7-49760D6FA50B}" dt="2023-02-10T02:02:20.367" v="6"/>
        <pc:sldMasterMkLst>
          <pc:docMk/>
          <pc:sldMasterMk cId="1565263985" sldId="2147483674"/>
        </pc:sldMasterMkLst>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3064257823" sldId="2147483675"/>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3117080682" sldId="2147483676"/>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211544781" sldId="2147483677"/>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3188165123" sldId="2147483678"/>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3640666376" sldId="2147483679"/>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555802980" sldId="2147483680"/>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3036875942" sldId="2147483681"/>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3079060090" sldId="2147483682"/>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1060687651" sldId="2147483683"/>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4177659369" sldId="2147483684"/>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2326562414" sldId="2147483685"/>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782951979" sldId="2147483686"/>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3749500067" sldId="2147483687"/>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1604476712" sldId="2147483688"/>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548842870" sldId="2147483689"/>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4136534525" sldId="2147483690"/>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3408529459" sldId="2147483691"/>
          </pc:sldLayoutMkLst>
        </pc:sldLayoutChg>
        <pc:sldLayoutChg chg="add mod replId">
          <pc:chgData name="David Guida" userId="S::davidguida@microsoft.com::85e63c69-8ffb-479b-bb21-6ca8cc50580f" providerId="AD" clId="Web-{09F35A06-58F8-3B47-2FC7-49760D6FA50B}" dt="2023-02-10T02:02:20.367" v="6"/>
          <pc:sldLayoutMkLst>
            <pc:docMk/>
            <pc:sldMasterMk cId="1565263985" sldId="2147483674"/>
            <pc:sldLayoutMk cId="1933237259" sldId="2147483692"/>
          </pc:sldLayoutMkLst>
        </pc:sldLayoutChg>
      </pc:sldMasterChg>
    </pc:docChg>
  </pc:docChgLst>
</pc:chgInfo>
</file>

<file path=ppt/media/image1.jpeg>
</file>

<file path=ppt/media/image2.png>
</file>

<file path=ppt/media/image3.png>
</file>

<file path=ppt/media/image4.png>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5ebfdf0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15ebfdf0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it"/>
              <a:t>Event Sourcing </a:t>
            </a:r>
            <a:r>
              <a:rPr lang="it" err="1"/>
              <a:t>forces</a:t>
            </a:r>
            <a:r>
              <a:rPr lang="it"/>
              <a:t> </a:t>
            </a:r>
            <a:r>
              <a:rPr lang="it" err="1"/>
              <a:t>you</a:t>
            </a:r>
            <a:r>
              <a:rPr lang="it"/>
              <a:t> to model events </a:t>
            </a:r>
            <a:r>
              <a:rPr lang="it" err="1"/>
              <a:t>as</a:t>
            </a:r>
            <a:r>
              <a:rPr lang="it"/>
              <a:t> first class </a:t>
            </a:r>
            <a:r>
              <a:rPr lang="it" err="1"/>
              <a:t>objects</a:t>
            </a:r>
            <a:r>
              <a:rPr lang="it"/>
              <a:t>, </a:t>
            </a:r>
            <a:r>
              <a:rPr lang="it" err="1"/>
              <a:t>rather</a:t>
            </a:r>
            <a:r>
              <a:rPr lang="it"/>
              <a:t> </a:t>
            </a:r>
            <a:r>
              <a:rPr lang="it" err="1"/>
              <a:t>than</a:t>
            </a:r>
            <a:r>
              <a:rPr lang="it"/>
              <a:t> </a:t>
            </a:r>
            <a:r>
              <a:rPr lang="it" err="1"/>
              <a:t>through</a:t>
            </a:r>
            <a:r>
              <a:rPr lang="it"/>
              <a:t> </a:t>
            </a:r>
            <a:r>
              <a:rPr lang="it" err="1"/>
              <a:t>implicit</a:t>
            </a:r>
            <a:r>
              <a:rPr lang="it"/>
              <a:t> state </a:t>
            </a:r>
            <a:r>
              <a:rPr lang="it" err="1"/>
              <a:t>changes</a:t>
            </a:r>
            <a:r>
              <a:rPr lang="it"/>
              <a:t> (</a:t>
            </a:r>
            <a:r>
              <a:rPr lang="it" err="1"/>
              <a:t>ie</a:t>
            </a:r>
            <a:r>
              <a:rPr lang="it"/>
              <a:t>. </a:t>
            </a:r>
            <a:r>
              <a:rPr lang="it" err="1"/>
              <a:t>changing</a:t>
            </a:r>
            <a:r>
              <a:rPr lang="it"/>
              <a:t> a </a:t>
            </a:r>
            <a:r>
              <a:rPr lang="it" err="1"/>
              <a:t>value</a:t>
            </a:r>
            <a:r>
              <a:rPr lang="it"/>
              <a:t> in a </a:t>
            </a:r>
            <a:r>
              <a:rPr lang="it" err="1"/>
              <a:t>table</a:t>
            </a:r>
            <a:r>
              <a:rPr lang="it"/>
              <a:t>). </a:t>
            </a:r>
            <a:endParaRPr lang="en-US"/>
          </a:p>
          <a:p>
            <a:pPr>
              <a:buNone/>
            </a:pPr>
            <a:r>
              <a:rPr lang="it" err="1"/>
              <a:t>We</a:t>
            </a:r>
            <a:r>
              <a:rPr lang="it"/>
              <a:t> </a:t>
            </a:r>
            <a:r>
              <a:rPr lang="it" err="1"/>
              <a:t>basically</a:t>
            </a:r>
            <a:r>
              <a:rPr lang="it"/>
              <a:t> </a:t>
            </a:r>
            <a:r>
              <a:rPr lang="it" err="1"/>
              <a:t>steer</a:t>
            </a:r>
            <a:r>
              <a:rPr lang="it"/>
              <a:t> </a:t>
            </a:r>
            <a:r>
              <a:rPr lang="it" err="1"/>
              <a:t>away</a:t>
            </a:r>
            <a:r>
              <a:rPr lang="it"/>
              <a:t> from </a:t>
            </a:r>
            <a:r>
              <a:rPr lang="it" err="1"/>
              <a:t>Anemic</a:t>
            </a:r>
            <a:r>
              <a:rPr lang="it"/>
              <a:t> Models and "</a:t>
            </a:r>
            <a:r>
              <a:rPr lang="it" err="1"/>
              <a:t>Persistence</a:t>
            </a:r>
            <a:r>
              <a:rPr lang="it"/>
              <a:t>-First" to "</a:t>
            </a:r>
            <a:r>
              <a:rPr lang="it" err="1"/>
              <a:t>Persistence</a:t>
            </a:r>
            <a:r>
              <a:rPr lang="it"/>
              <a:t> </a:t>
            </a:r>
            <a:r>
              <a:rPr lang="it" err="1"/>
              <a:t>Agnosticism</a:t>
            </a:r>
            <a:r>
              <a:rPr lang="it"/>
              <a:t>".</a:t>
            </a:r>
          </a:p>
          <a:p>
            <a:pPr>
              <a:buNone/>
            </a:pPr>
            <a:endParaRPr lang="it"/>
          </a:p>
          <a:p>
            <a:pPr>
              <a:buNone/>
            </a:pPr>
            <a:r>
              <a:rPr lang="it"/>
              <a:t>Your models </a:t>
            </a:r>
            <a:r>
              <a:rPr lang="it" err="1"/>
              <a:t>will</a:t>
            </a:r>
            <a:r>
              <a:rPr lang="it"/>
              <a:t> </a:t>
            </a:r>
            <a:r>
              <a:rPr lang="it" err="1"/>
              <a:t>closely</a:t>
            </a:r>
            <a:r>
              <a:rPr lang="it"/>
              <a:t> </a:t>
            </a:r>
            <a:r>
              <a:rPr lang="it" err="1"/>
              <a:t>resemble</a:t>
            </a:r>
            <a:r>
              <a:rPr lang="it"/>
              <a:t> the </a:t>
            </a:r>
            <a:r>
              <a:rPr lang="it" err="1"/>
              <a:t>actual</a:t>
            </a:r>
            <a:r>
              <a:rPr lang="it"/>
              <a:t> business </a:t>
            </a:r>
            <a:r>
              <a:rPr lang="it" err="1"/>
              <a:t>processes</a:t>
            </a:r>
            <a:r>
              <a:rPr lang="it"/>
              <a:t> </a:t>
            </a:r>
            <a:r>
              <a:rPr lang="it" err="1"/>
              <a:t>you're</a:t>
            </a:r>
            <a:r>
              <a:rPr lang="it"/>
              <a:t> </a:t>
            </a:r>
            <a:r>
              <a:rPr lang="it" err="1"/>
              <a:t>modelling</a:t>
            </a:r>
            <a:r>
              <a:rPr lang="it"/>
              <a:t>. </a:t>
            </a:r>
            <a:endParaRPr lang="en-US"/>
          </a:p>
          <a:p>
            <a:pPr>
              <a:buNone/>
            </a:pPr>
            <a:r>
              <a:rPr lang="it" err="1"/>
              <a:t>This</a:t>
            </a:r>
            <a:r>
              <a:rPr lang="it"/>
              <a:t> </a:t>
            </a:r>
            <a:r>
              <a:rPr lang="it" err="1"/>
              <a:t>brings</a:t>
            </a:r>
            <a:r>
              <a:rPr lang="it"/>
              <a:t> a </a:t>
            </a:r>
            <a:r>
              <a:rPr lang="it" err="1"/>
              <a:t>lot</a:t>
            </a:r>
            <a:r>
              <a:rPr lang="it"/>
              <a:t> of </a:t>
            </a:r>
            <a:r>
              <a:rPr lang="it" err="1"/>
              <a:t>clarity</a:t>
            </a:r>
            <a:r>
              <a:rPr lang="it"/>
              <a:t> to the </a:t>
            </a:r>
            <a:r>
              <a:rPr lang="it" err="1"/>
              <a:t>table</a:t>
            </a:r>
            <a:r>
              <a:rPr lang="it"/>
              <a:t> and </a:t>
            </a:r>
            <a:r>
              <a:rPr lang="it" err="1"/>
              <a:t>stops</a:t>
            </a:r>
            <a:r>
              <a:rPr lang="it"/>
              <a:t> </a:t>
            </a:r>
            <a:r>
              <a:rPr lang="it" err="1"/>
              <a:t>you</a:t>
            </a:r>
            <a:r>
              <a:rPr lang="it"/>
              <a:t> from </a:t>
            </a:r>
            <a:r>
              <a:rPr lang="it" err="1"/>
              <a:t>getting</a:t>
            </a:r>
            <a:r>
              <a:rPr lang="it"/>
              <a:t> </a:t>
            </a:r>
            <a:r>
              <a:rPr lang="it" err="1"/>
              <a:t>lost</a:t>
            </a:r>
            <a:r>
              <a:rPr lang="it"/>
              <a:t> in the </a:t>
            </a:r>
            <a:r>
              <a:rPr lang="it" err="1"/>
              <a:t>details</a:t>
            </a:r>
            <a:r>
              <a:rPr lang="it"/>
              <a:t> of </a:t>
            </a:r>
            <a:r>
              <a:rPr lang="it" err="1"/>
              <a:t>your</a:t>
            </a:r>
            <a:r>
              <a:rPr lang="it"/>
              <a:t> storage </a:t>
            </a:r>
            <a:r>
              <a:rPr lang="it" err="1"/>
              <a:t>technology</a:t>
            </a:r>
            <a:r>
              <a:rPr lang="it"/>
              <a:t>. </a:t>
            </a:r>
            <a:endParaRPr lang="en-US" b="1"/>
          </a:p>
          <a:p>
            <a:pPr>
              <a:buNone/>
            </a:pPr>
            <a:r>
              <a:rPr lang="it" b="1" err="1"/>
              <a:t>It</a:t>
            </a:r>
            <a:r>
              <a:rPr lang="it" b="1"/>
              <a:t> makes the </a:t>
            </a:r>
            <a:r>
              <a:rPr lang="it" b="1" err="1"/>
              <a:t>implicit</a:t>
            </a:r>
            <a:r>
              <a:rPr lang="it" b="1"/>
              <a:t> explicit.</a:t>
            </a:r>
            <a:endParaRPr lang="en-US" b="1"/>
          </a:p>
          <a:p>
            <a:pPr>
              <a:buNone/>
            </a:pPr>
            <a:endParaRPr lang="it" b="1"/>
          </a:p>
          <a:p>
            <a:pPr>
              <a:buNone/>
            </a:pPr>
            <a:r>
              <a:rPr lang="it" err="1"/>
              <a:t>Moreover</a:t>
            </a:r>
            <a:r>
              <a:rPr lang="it"/>
              <a:t>, </a:t>
            </a:r>
            <a:r>
              <a:rPr lang="it" err="1"/>
              <a:t>changing</a:t>
            </a:r>
            <a:r>
              <a:rPr lang="it"/>
              <a:t> DB </a:t>
            </a:r>
            <a:r>
              <a:rPr lang="it" err="1"/>
              <a:t>technology</a:t>
            </a:r>
            <a:r>
              <a:rPr lang="it"/>
              <a:t> </a:t>
            </a:r>
            <a:r>
              <a:rPr lang="it" err="1"/>
              <a:t>is</a:t>
            </a:r>
            <a:r>
              <a:rPr lang="it"/>
              <a:t> </a:t>
            </a:r>
            <a:r>
              <a:rPr lang="it" err="1"/>
              <a:t>now</a:t>
            </a:r>
            <a:r>
              <a:rPr lang="it"/>
              <a:t> </a:t>
            </a:r>
            <a:r>
              <a:rPr lang="it" err="1"/>
              <a:t>even</a:t>
            </a:r>
            <a:r>
              <a:rPr lang="it"/>
              <a:t> </a:t>
            </a:r>
            <a:r>
              <a:rPr lang="it" err="1"/>
              <a:t>easier</a:t>
            </a:r>
            <a:r>
              <a:rPr lang="it"/>
              <a:t>, for </a:t>
            </a:r>
            <a:r>
              <a:rPr lang="it" err="1"/>
              <a:t>both</a:t>
            </a:r>
            <a:r>
              <a:rPr lang="it"/>
              <a:t> </a:t>
            </a:r>
            <a:r>
              <a:rPr lang="it" err="1"/>
              <a:t>Writes</a:t>
            </a:r>
            <a:r>
              <a:rPr lang="it"/>
              <a:t> and </a:t>
            </a:r>
            <a:r>
              <a:rPr lang="it" err="1"/>
              <a:t>Reads</a:t>
            </a:r>
            <a:endParaRPr lang="it" b="1" err="1"/>
          </a:p>
        </p:txBody>
      </p:sp>
    </p:spTree>
    <p:extLst>
      <p:ext uri="{BB962C8B-B14F-4D97-AF65-F5344CB8AC3E}">
        <p14:creationId xmlns:p14="http://schemas.microsoft.com/office/powerpoint/2010/main" val="41626247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5ebfdf0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15ebfdf0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it" dirty="0"/>
              <a:t>You don't need to use a fancy database to store your events, any standard Relational DB will do just fine. </a:t>
            </a:r>
            <a:endParaRPr lang="en-US" dirty="0"/>
          </a:p>
          <a:p>
            <a:pPr>
              <a:buNone/>
            </a:pPr>
            <a:r>
              <a:rPr lang="it" dirty="0"/>
              <a:t>Databases are optimised for append only operations, which means that adding new data is fast, while modifying data is slow. </a:t>
            </a:r>
          </a:p>
          <a:p>
            <a:pPr>
              <a:buNone/>
            </a:pPr>
            <a:endParaRPr lang="it" dirty="0"/>
          </a:p>
          <a:p>
            <a:pPr>
              <a:buNone/>
            </a:pPr>
            <a:r>
              <a:rPr lang="it" dirty="0"/>
              <a:t>With Event Sourcing our write operations are </a:t>
            </a:r>
            <a:r>
              <a:rPr lang="it" b="1" dirty="0"/>
              <a:t>always</a:t>
            </a:r>
            <a:r>
              <a:rPr lang="it" dirty="0"/>
              <a:t> append-only, so it's highly unlikely that we will incurr into any kind of deadlock or performance bottleneck.</a:t>
            </a:r>
          </a:p>
          <a:p>
            <a:pPr>
              <a:buNone/>
            </a:pPr>
            <a:endParaRPr lang="en-US" dirty="0"/>
          </a:p>
          <a:p>
            <a:pPr>
              <a:buNone/>
            </a:pPr>
            <a:r>
              <a:rPr lang="en-US" dirty="0"/>
              <a:t>That being said, there are several checks we have to perform before storing an aggregate, especially when it comes to guarantee its consistency. And these don't come cheap.</a:t>
            </a:r>
          </a:p>
        </p:txBody>
      </p:sp>
    </p:spTree>
    <p:extLst>
      <p:ext uri="{BB962C8B-B14F-4D97-AF65-F5344CB8AC3E}">
        <p14:creationId xmlns:p14="http://schemas.microsoft.com/office/powerpoint/2010/main" val="18832178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5ebfdf0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15ebfdf0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it" dirty="0"/>
              <a:t>One of the </a:t>
            </a:r>
            <a:r>
              <a:rPr lang="it" dirty="0" err="1"/>
              <a:t>main</a:t>
            </a:r>
            <a:r>
              <a:rPr lang="it" dirty="0"/>
              <a:t> benefits of Event Sourcing </a:t>
            </a:r>
            <a:r>
              <a:rPr lang="it" dirty="0" err="1"/>
              <a:t>is</a:t>
            </a:r>
            <a:r>
              <a:rPr lang="it" dirty="0"/>
              <a:t> </a:t>
            </a:r>
            <a:r>
              <a:rPr lang="it" dirty="0" err="1"/>
              <a:t>that</a:t>
            </a:r>
            <a:r>
              <a:rPr lang="it" dirty="0"/>
              <a:t> </a:t>
            </a:r>
            <a:r>
              <a:rPr lang="it" dirty="0" err="1"/>
              <a:t>we</a:t>
            </a:r>
            <a:r>
              <a:rPr lang="it" dirty="0"/>
              <a:t> can </a:t>
            </a:r>
            <a:r>
              <a:rPr lang="it" dirty="0" err="1"/>
              <a:t>have</a:t>
            </a:r>
            <a:r>
              <a:rPr lang="it" dirty="0"/>
              <a:t> </a:t>
            </a:r>
            <a:r>
              <a:rPr lang="it" dirty="0" err="1"/>
              <a:t>as</a:t>
            </a:r>
            <a:r>
              <a:rPr lang="it" dirty="0"/>
              <a:t> </a:t>
            </a:r>
            <a:r>
              <a:rPr lang="it" dirty="0" err="1"/>
              <a:t>many</a:t>
            </a:r>
            <a:r>
              <a:rPr lang="it" dirty="0"/>
              <a:t> Read Models </a:t>
            </a:r>
            <a:r>
              <a:rPr lang="it" dirty="0" err="1"/>
              <a:t>that</a:t>
            </a:r>
            <a:r>
              <a:rPr lang="it" dirty="0"/>
              <a:t> </a:t>
            </a:r>
            <a:r>
              <a:rPr lang="it" dirty="0" err="1"/>
              <a:t>we</a:t>
            </a:r>
            <a:r>
              <a:rPr lang="it" dirty="0"/>
              <a:t> </a:t>
            </a:r>
            <a:r>
              <a:rPr lang="it" dirty="0" err="1"/>
              <a:t>want</a:t>
            </a:r>
            <a:r>
              <a:rPr lang="it" dirty="0"/>
              <a:t>, and </a:t>
            </a:r>
            <a:r>
              <a:rPr lang="it" dirty="0" err="1"/>
              <a:t>even</a:t>
            </a:r>
            <a:r>
              <a:rPr lang="it" dirty="0"/>
              <a:t> </a:t>
            </a:r>
            <a:r>
              <a:rPr lang="it" dirty="0" err="1"/>
              <a:t>have</a:t>
            </a:r>
            <a:r>
              <a:rPr lang="it" dirty="0"/>
              <a:t> </a:t>
            </a:r>
            <a:r>
              <a:rPr lang="it" dirty="0" err="1"/>
              <a:t>them</a:t>
            </a:r>
            <a:r>
              <a:rPr lang="it" dirty="0"/>
              <a:t> </a:t>
            </a:r>
            <a:r>
              <a:rPr lang="it" dirty="0" err="1"/>
              <a:t>geolocated</a:t>
            </a:r>
            <a:r>
              <a:rPr lang="it" dirty="0"/>
              <a:t> </a:t>
            </a:r>
            <a:r>
              <a:rPr lang="it" dirty="0" err="1"/>
              <a:t>where</a:t>
            </a:r>
            <a:r>
              <a:rPr lang="it" dirty="0"/>
              <a:t> </a:t>
            </a:r>
            <a:r>
              <a:rPr lang="it" dirty="0" err="1"/>
              <a:t>we</a:t>
            </a:r>
            <a:r>
              <a:rPr lang="it" dirty="0"/>
              <a:t> </a:t>
            </a:r>
            <a:r>
              <a:rPr lang="it" dirty="0" err="1"/>
              <a:t>want</a:t>
            </a:r>
            <a:r>
              <a:rPr lang="it" dirty="0"/>
              <a:t>. </a:t>
            </a:r>
            <a:endParaRPr lang="en-US" dirty="0"/>
          </a:p>
          <a:p>
            <a:pPr>
              <a:buNone/>
            </a:pPr>
            <a:r>
              <a:rPr lang="it" dirty="0" err="1"/>
              <a:t>We</a:t>
            </a:r>
            <a:r>
              <a:rPr lang="it" dirty="0"/>
              <a:t> </a:t>
            </a:r>
            <a:r>
              <a:rPr lang="it" dirty="0" err="1"/>
              <a:t>could</a:t>
            </a:r>
            <a:r>
              <a:rPr lang="it" dirty="0"/>
              <a:t> </a:t>
            </a:r>
            <a:r>
              <a:rPr lang="it" dirty="0" err="1"/>
              <a:t>even</a:t>
            </a:r>
            <a:r>
              <a:rPr lang="it" dirty="0"/>
              <a:t> use </a:t>
            </a:r>
            <a:r>
              <a:rPr lang="it" dirty="0" err="1"/>
              <a:t>different</a:t>
            </a:r>
            <a:r>
              <a:rPr lang="it" dirty="0"/>
              <a:t> </a:t>
            </a:r>
            <a:r>
              <a:rPr lang="it" dirty="0" err="1"/>
              <a:t>persistent</a:t>
            </a:r>
            <a:r>
              <a:rPr lang="it" dirty="0"/>
              <a:t> </a:t>
            </a:r>
            <a:r>
              <a:rPr lang="it" dirty="0" err="1"/>
              <a:t>mechanisms</a:t>
            </a:r>
            <a:r>
              <a:rPr lang="it" dirty="0"/>
              <a:t>. </a:t>
            </a:r>
          </a:p>
          <a:p>
            <a:pPr>
              <a:buNone/>
            </a:pPr>
            <a:endParaRPr lang="it" dirty="0"/>
          </a:p>
          <a:p>
            <a:pPr>
              <a:buNone/>
            </a:pPr>
            <a:r>
              <a:rPr lang="it" dirty="0" err="1"/>
              <a:t>We</a:t>
            </a:r>
            <a:r>
              <a:rPr lang="it" dirty="0"/>
              <a:t> can </a:t>
            </a:r>
            <a:r>
              <a:rPr lang="it" dirty="0" err="1"/>
              <a:t>have</a:t>
            </a:r>
            <a:r>
              <a:rPr lang="it" dirty="0"/>
              <a:t> </a:t>
            </a:r>
            <a:r>
              <a:rPr lang="it" dirty="0" err="1"/>
              <a:t>read</a:t>
            </a:r>
            <a:r>
              <a:rPr lang="it" dirty="0"/>
              <a:t> models </a:t>
            </a:r>
            <a:r>
              <a:rPr lang="it" dirty="0" err="1"/>
              <a:t>specific</a:t>
            </a:r>
            <a:r>
              <a:rPr lang="it" dirty="0"/>
              <a:t> for a desktop app, for a mobile app, for reporting. </a:t>
            </a:r>
            <a:r>
              <a:rPr lang="it" dirty="0" err="1"/>
              <a:t>We</a:t>
            </a:r>
            <a:r>
              <a:rPr lang="it" dirty="0"/>
              <a:t> </a:t>
            </a:r>
            <a:r>
              <a:rPr lang="it" dirty="0" err="1"/>
              <a:t>could</a:t>
            </a:r>
            <a:r>
              <a:rPr lang="it" dirty="0"/>
              <a:t> store </a:t>
            </a:r>
            <a:r>
              <a:rPr lang="it" dirty="0" err="1"/>
              <a:t>them</a:t>
            </a:r>
            <a:r>
              <a:rPr lang="it" dirty="0"/>
              <a:t> in SQL, in </a:t>
            </a:r>
            <a:r>
              <a:rPr lang="it" dirty="0" err="1"/>
              <a:t>MongoDB</a:t>
            </a:r>
            <a:r>
              <a:rPr lang="it" dirty="0"/>
              <a:t>, </a:t>
            </a:r>
            <a:r>
              <a:rPr lang="it" dirty="0" err="1"/>
              <a:t>as</a:t>
            </a:r>
            <a:r>
              <a:rPr lang="it" dirty="0"/>
              <a:t> files.</a:t>
            </a:r>
            <a:br>
              <a:rPr lang="it" dirty="0"/>
            </a:br>
            <a:endParaRPr lang="it" dirty="0"/>
          </a:p>
          <a:p>
            <a:pPr>
              <a:buNone/>
            </a:pPr>
            <a:endParaRPr lang="it" dirty="0"/>
          </a:p>
        </p:txBody>
      </p:sp>
    </p:spTree>
    <p:extLst>
      <p:ext uri="{BB962C8B-B14F-4D97-AF65-F5344CB8AC3E}">
        <p14:creationId xmlns:p14="http://schemas.microsoft.com/office/powerpoint/2010/main" val="28776294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5ebfdf0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15ebfdf0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it" dirty="0" err="1"/>
              <a:t>This</a:t>
            </a:r>
            <a:r>
              <a:rPr lang="it" dirty="0"/>
              <a:t> </a:t>
            </a:r>
            <a:r>
              <a:rPr lang="it" dirty="0" err="1"/>
              <a:t>eventual</a:t>
            </a:r>
            <a:r>
              <a:rPr lang="it" dirty="0"/>
              <a:t> </a:t>
            </a:r>
            <a:r>
              <a:rPr lang="it" dirty="0" err="1"/>
              <a:t>consistency</a:t>
            </a:r>
            <a:r>
              <a:rPr lang="it" dirty="0"/>
              <a:t> </a:t>
            </a:r>
            <a:r>
              <a:rPr lang="it" dirty="0" err="1"/>
              <a:t>might</a:t>
            </a:r>
            <a:r>
              <a:rPr lang="it" dirty="0"/>
              <a:t> </a:t>
            </a:r>
            <a:r>
              <a:rPr lang="it" dirty="0" err="1"/>
              <a:t>not</a:t>
            </a:r>
            <a:r>
              <a:rPr lang="it" dirty="0"/>
              <a:t> </a:t>
            </a:r>
            <a:r>
              <a:rPr lang="it" dirty="0" err="1"/>
              <a:t>necessarily</a:t>
            </a:r>
            <a:r>
              <a:rPr lang="it" dirty="0"/>
              <a:t> be an </a:t>
            </a:r>
            <a:r>
              <a:rPr lang="it" dirty="0" err="1"/>
              <a:t>issue</a:t>
            </a:r>
            <a:r>
              <a:rPr lang="it" dirty="0"/>
              <a:t>. </a:t>
            </a:r>
            <a:r>
              <a:rPr lang="it" dirty="0" err="1"/>
              <a:t>It</a:t>
            </a:r>
            <a:r>
              <a:rPr lang="it" dirty="0"/>
              <a:t> </a:t>
            </a:r>
            <a:r>
              <a:rPr lang="it" dirty="0" err="1"/>
              <a:t>depends</a:t>
            </a:r>
            <a:r>
              <a:rPr lang="it" dirty="0"/>
              <a:t> on the </a:t>
            </a:r>
            <a:r>
              <a:rPr lang="it" dirty="0" err="1"/>
              <a:t>application</a:t>
            </a:r>
            <a:r>
              <a:rPr lang="it" dirty="0"/>
              <a:t> Domain and </a:t>
            </a:r>
            <a:r>
              <a:rPr lang="it" dirty="0" err="1"/>
              <a:t>how</a:t>
            </a:r>
            <a:r>
              <a:rPr lang="it" dirty="0"/>
              <a:t> </a:t>
            </a:r>
            <a:r>
              <a:rPr lang="it" dirty="0" err="1"/>
              <a:t>much</a:t>
            </a:r>
            <a:r>
              <a:rPr lang="it" dirty="0"/>
              <a:t> delay </a:t>
            </a:r>
            <a:r>
              <a:rPr lang="it" dirty="0" err="1"/>
              <a:t>we</a:t>
            </a:r>
            <a:r>
              <a:rPr lang="it" dirty="0"/>
              <a:t> can </a:t>
            </a:r>
            <a:r>
              <a:rPr lang="it" dirty="0" err="1"/>
              <a:t>afford</a:t>
            </a:r>
            <a:r>
              <a:rPr lang="it" dirty="0"/>
              <a:t> for the data to be </a:t>
            </a:r>
            <a:r>
              <a:rPr lang="it" dirty="0" err="1"/>
              <a:t>available</a:t>
            </a:r>
            <a:r>
              <a:rPr lang="it" dirty="0"/>
              <a:t>. </a:t>
            </a:r>
            <a:endParaRPr lang="en-US" dirty="0"/>
          </a:p>
          <a:p>
            <a:pPr>
              <a:buNone/>
            </a:pPr>
            <a:endParaRPr lang="it"/>
          </a:p>
          <a:p>
            <a:pPr>
              <a:buNone/>
            </a:pPr>
            <a:r>
              <a:rPr lang="it" dirty="0"/>
              <a:t>Of </a:t>
            </a:r>
            <a:r>
              <a:rPr lang="it" dirty="0" err="1"/>
              <a:t>course</a:t>
            </a:r>
            <a:r>
              <a:rPr lang="it" dirty="0"/>
              <a:t> </a:t>
            </a:r>
            <a:r>
              <a:rPr lang="it" dirty="0" err="1"/>
              <a:t>we</a:t>
            </a:r>
            <a:r>
              <a:rPr lang="it" dirty="0"/>
              <a:t> can </a:t>
            </a:r>
            <a:r>
              <a:rPr lang="it" dirty="0" err="1"/>
              <a:t>definitely</a:t>
            </a:r>
            <a:r>
              <a:rPr lang="it" dirty="0"/>
              <a:t> use a </a:t>
            </a:r>
            <a:r>
              <a:rPr lang="it" dirty="0" err="1"/>
              <a:t>distributed</a:t>
            </a:r>
            <a:r>
              <a:rPr lang="it" dirty="0"/>
              <a:t> </a:t>
            </a:r>
            <a:r>
              <a:rPr lang="it" dirty="0" err="1"/>
              <a:t>transaction</a:t>
            </a:r>
            <a:r>
              <a:rPr lang="it" dirty="0"/>
              <a:t> and update </a:t>
            </a:r>
            <a:r>
              <a:rPr lang="it" dirty="0" err="1"/>
              <a:t>our</a:t>
            </a:r>
            <a:r>
              <a:rPr lang="it" dirty="0"/>
              <a:t> Read Models </a:t>
            </a:r>
            <a:r>
              <a:rPr lang="it" dirty="0" err="1"/>
              <a:t>when</a:t>
            </a:r>
            <a:r>
              <a:rPr lang="it" dirty="0"/>
              <a:t> </a:t>
            </a:r>
            <a:r>
              <a:rPr lang="it" dirty="0" err="1"/>
              <a:t>we</a:t>
            </a:r>
            <a:r>
              <a:rPr lang="it" dirty="0"/>
              <a:t> </a:t>
            </a:r>
            <a:r>
              <a:rPr lang="it" dirty="0" err="1"/>
              <a:t>process</a:t>
            </a:r>
            <a:r>
              <a:rPr lang="it" dirty="0"/>
              <a:t> the </a:t>
            </a:r>
            <a:r>
              <a:rPr lang="it" dirty="0" err="1"/>
              <a:t>Command</a:t>
            </a:r>
            <a:r>
              <a:rPr lang="it" dirty="0"/>
              <a:t> and store the Events. Yes, </a:t>
            </a:r>
            <a:r>
              <a:rPr lang="it" dirty="0" err="1"/>
              <a:t>that</a:t>
            </a:r>
            <a:r>
              <a:rPr lang="it" dirty="0"/>
              <a:t> works and </a:t>
            </a:r>
            <a:r>
              <a:rPr lang="it" dirty="0" err="1"/>
              <a:t>we</a:t>
            </a:r>
            <a:r>
              <a:rPr lang="it" dirty="0"/>
              <a:t> </a:t>
            </a:r>
            <a:r>
              <a:rPr lang="it" dirty="0" err="1"/>
              <a:t>would</a:t>
            </a:r>
            <a:r>
              <a:rPr lang="it" dirty="0"/>
              <a:t> </a:t>
            </a:r>
            <a:r>
              <a:rPr lang="it" dirty="0" err="1"/>
              <a:t>immediately</a:t>
            </a:r>
            <a:r>
              <a:rPr lang="it" dirty="0"/>
              <a:t> </a:t>
            </a:r>
            <a:r>
              <a:rPr lang="it" dirty="0" err="1"/>
              <a:t>have</a:t>
            </a:r>
            <a:r>
              <a:rPr lang="it" dirty="0"/>
              <a:t> the data </a:t>
            </a:r>
            <a:r>
              <a:rPr lang="it" dirty="0" err="1"/>
              <a:t>available</a:t>
            </a:r>
            <a:r>
              <a:rPr lang="it" dirty="0"/>
              <a:t> for </a:t>
            </a:r>
            <a:r>
              <a:rPr lang="it" dirty="0" err="1"/>
              <a:t>querying</a:t>
            </a:r>
            <a:r>
              <a:rPr lang="it" dirty="0"/>
              <a:t>.</a:t>
            </a:r>
          </a:p>
          <a:p>
            <a:pPr>
              <a:buNone/>
            </a:pPr>
            <a:r>
              <a:rPr lang="it" dirty="0"/>
              <a:t> </a:t>
            </a:r>
            <a:r>
              <a:rPr lang="it" dirty="0" err="1"/>
              <a:t>However</a:t>
            </a:r>
            <a:r>
              <a:rPr lang="it" dirty="0"/>
              <a:t>, </a:t>
            </a:r>
            <a:r>
              <a:rPr lang="it" dirty="0" err="1"/>
              <a:t>we</a:t>
            </a:r>
            <a:r>
              <a:rPr lang="it" dirty="0"/>
              <a:t> </a:t>
            </a:r>
            <a:r>
              <a:rPr lang="it" dirty="0" err="1"/>
              <a:t>would</a:t>
            </a:r>
            <a:r>
              <a:rPr lang="it" dirty="0"/>
              <a:t> </a:t>
            </a:r>
            <a:r>
              <a:rPr lang="it" dirty="0" err="1"/>
              <a:t>have</a:t>
            </a:r>
            <a:r>
              <a:rPr lang="it" dirty="0"/>
              <a:t> to:</a:t>
            </a:r>
          </a:p>
          <a:p>
            <a:pPr marL="285750" indent="-285750"/>
            <a:r>
              <a:rPr lang="it" dirty="0"/>
              <a:t>deal with </a:t>
            </a:r>
            <a:r>
              <a:rPr lang="it" dirty="0" err="1"/>
              <a:t>distributed</a:t>
            </a:r>
            <a:r>
              <a:rPr lang="it" dirty="0"/>
              <a:t> </a:t>
            </a:r>
            <a:r>
              <a:rPr lang="it" dirty="0" err="1"/>
              <a:t>transactions</a:t>
            </a:r>
            <a:r>
              <a:rPr lang="it" dirty="0"/>
              <a:t> (good </a:t>
            </a:r>
            <a:r>
              <a:rPr lang="it" dirty="0" err="1"/>
              <a:t>luck</a:t>
            </a:r>
            <a:r>
              <a:rPr lang="it" dirty="0"/>
              <a:t> with </a:t>
            </a:r>
            <a:r>
              <a:rPr lang="it" dirty="0" err="1"/>
              <a:t>that</a:t>
            </a:r>
            <a:r>
              <a:rPr lang="it" dirty="0"/>
              <a:t>)</a:t>
            </a:r>
          </a:p>
          <a:p>
            <a:pPr marL="285750" indent="-285750"/>
            <a:r>
              <a:rPr lang="it" dirty="0" err="1"/>
              <a:t>lose</a:t>
            </a:r>
            <a:r>
              <a:rPr lang="it" dirty="0"/>
              <a:t> the </a:t>
            </a:r>
            <a:r>
              <a:rPr lang="it" dirty="0" err="1"/>
              <a:t>ability</a:t>
            </a:r>
            <a:r>
              <a:rPr lang="it" dirty="0"/>
              <a:t> to </a:t>
            </a:r>
            <a:r>
              <a:rPr lang="it" dirty="0" err="1"/>
              <a:t>comfortably</a:t>
            </a:r>
            <a:r>
              <a:rPr lang="it" dirty="0"/>
              <a:t> </a:t>
            </a:r>
            <a:r>
              <a:rPr lang="it" dirty="0" err="1"/>
              <a:t>add</a:t>
            </a:r>
            <a:r>
              <a:rPr lang="it" dirty="0"/>
              <a:t> more </a:t>
            </a:r>
            <a:r>
              <a:rPr lang="it" dirty="0" err="1"/>
              <a:t>than</a:t>
            </a:r>
            <a:r>
              <a:rPr lang="it" dirty="0"/>
              <a:t> one Read model</a:t>
            </a:r>
          </a:p>
          <a:p>
            <a:pPr indent="0">
              <a:buNone/>
            </a:pPr>
            <a:endParaRPr lang="it"/>
          </a:p>
          <a:p>
            <a:pPr>
              <a:buNone/>
            </a:pPr>
            <a:r>
              <a:rPr lang="it" dirty="0"/>
              <a:t>So, one </a:t>
            </a:r>
            <a:r>
              <a:rPr lang="it" dirty="0" err="1"/>
              <a:t>potential</a:t>
            </a:r>
            <a:r>
              <a:rPr lang="it" dirty="0"/>
              <a:t> strategy to make </a:t>
            </a:r>
            <a:r>
              <a:rPr lang="it" dirty="0" err="1"/>
              <a:t>our</a:t>
            </a:r>
            <a:r>
              <a:rPr lang="it" dirty="0"/>
              <a:t> UI users happy, </a:t>
            </a:r>
            <a:r>
              <a:rPr lang="it" dirty="0" err="1"/>
              <a:t>is</a:t>
            </a:r>
            <a:r>
              <a:rPr lang="it" dirty="0"/>
              <a:t> to build a “</a:t>
            </a:r>
            <a:r>
              <a:rPr lang="it" dirty="0" err="1"/>
              <a:t>temporary</a:t>
            </a:r>
            <a:r>
              <a:rPr lang="it" dirty="0"/>
              <a:t>” </a:t>
            </a:r>
            <a:r>
              <a:rPr lang="it" dirty="0" err="1"/>
              <a:t>projection</a:t>
            </a:r>
            <a:r>
              <a:rPr lang="it" dirty="0"/>
              <a:t> on the client, </a:t>
            </a:r>
            <a:r>
              <a:rPr lang="it" dirty="0" err="1"/>
              <a:t>while</a:t>
            </a:r>
            <a:r>
              <a:rPr lang="it" dirty="0"/>
              <a:t> the </a:t>
            </a:r>
            <a:r>
              <a:rPr lang="it" dirty="0" err="1"/>
              <a:t>backend</a:t>
            </a:r>
            <a:r>
              <a:rPr lang="it" dirty="0"/>
              <a:t> </a:t>
            </a:r>
            <a:r>
              <a:rPr lang="it" dirty="0" err="1"/>
              <a:t>is</a:t>
            </a:r>
            <a:r>
              <a:rPr lang="it" dirty="0"/>
              <a:t> processing the update.</a:t>
            </a:r>
            <a:br>
              <a:rPr lang="en-US" dirty="0"/>
            </a:br>
            <a:endParaRPr lang="en-US"/>
          </a:p>
          <a:p>
            <a:pPr>
              <a:buNone/>
            </a:pPr>
            <a:r>
              <a:rPr lang="it" dirty="0"/>
              <a:t>In </a:t>
            </a:r>
            <a:r>
              <a:rPr lang="it" dirty="0" err="1"/>
              <a:t>any</a:t>
            </a:r>
            <a:r>
              <a:rPr lang="it" dirty="0"/>
              <a:t> case, </a:t>
            </a:r>
            <a:r>
              <a:rPr lang="it" dirty="0" err="1"/>
              <a:t>when</a:t>
            </a:r>
            <a:r>
              <a:rPr lang="it" dirty="0"/>
              <a:t> </a:t>
            </a:r>
            <a:r>
              <a:rPr lang="it" dirty="0" err="1"/>
              <a:t>dealing</a:t>
            </a:r>
            <a:r>
              <a:rPr lang="it" dirty="0"/>
              <a:t> with </a:t>
            </a:r>
            <a:r>
              <a:rPr lang="it" dirty="0" err="1"/>
              <a:t>Eventual</a:t>
            </a:r>
            <a:r>
              <a:rPr lang="it" dirty="0"/>
              <a:t> </a:t>
            </a:r>
            <a:r>
              <a:rPr lang="it" dirty="0" err="1"/>
              <a:t>Consistency</a:t>
            </a:r>
            <a:r>
              <a:rPr lang="it" dirty="0"/>
              <a:t> </a:t>
            </a:r>
            <a:r>
              <a:rPr lang="it" dirty="0" err="1"/>
              <a:t>we</a:t>
            </a:r>
            <a:r>
              <a:rPr lang="it" dirty="0"/>
              <a:t> </a:t>
            </a:r>
            <a:r>
              <a:rPr lang="it" dirty="0" err="1"/>
              <a:t>need</a:t>
            </a:r>
            <a:r>
              <a:rPr lang="it" dirty="0"/>
              <a:t> to </a:t>
            </a:r>
            <a:r>
              <a:rPr lang="it" dirty="0" err="1"/>
              <a:t>remember</a:t>
            </a:r>
            <a:r>
              <a:rPr lang="it" dirty="0"/>
              <a:t> </a:t>
            </a:r>
            <a:r>
              <a:rPr lang="it" dirty="0" err="1"/>
              <a:t>that</a:t>
            </a:r>
            <a:r>
              <a:rPr lang="it" dirty="0"/>
              <a:t> </a:t>
            </a:r>
            <a:r>
              <a:rPr lang="it" dirty="0" err="1"/>
              <a:t>every</a:t>
            </a:r>
            <a:r>
              <a:rPr lang="it" dirty="0"/>
              <a:t> service </a:t>
            </a:r>
            <a:r>
              <a:rPr lang="it" dirty="0" err="1"/>
              <a:t>consuming</a:t>
            </a:r>
            <a:r>
              <a:rPr lang="it" dirty="0"/>
              <a:t> the </a:t>
            </a:r>
            <a:r>
              <a:rPr lang="it" dirty="0" err="1"/>
              <a:t>projections</a:t>
            </a:r>
            <a:r>
              <a:rPr lang="it" dirty="0"/>
              <a:t> (</a:t>
            </a:r>
            <a:r>
              <a:rPr lang="it" dirty="0" err="1"/>
              <a:t>eg</a:t>
            </a:r>
            <a:r>
              <a:rPr lang="it" dirty="0"/>
              <a:t>. the UI) </a:t>
            </a:r>
            <a:r>
              <a:rPr lang="it" dirty="0" err="1"/>
              <a:t>has</a:t>
            </a:r>
            <a:r>
              <a:rPr lang="it" dirty="0"/>
              <a:t> to be </a:t>
            </a:r>
            <a:r>
              <a:rPr lang="it" dirty="0" err="1"/>
              <a:t>aware</a:t>
            </a:r>
            <a:r>
              <a:rPr lang="it" dirty="0"/>
              <a:t> of </a:t>
            </a:r>
            <a:r>
              <a:rPr lang="it" dirty="0" err="1"/>
              <a:t>this</a:t>
            </a:r>
            <a:r>
              <a:rPr lang="it" dirty="0"/>
              <a:t> </a:t>
            </a:r>
            <a:r>
              <a:rPr lang="it" dirty="0" err="1"/>
              <a:t>potential</a:t>
            </a:r>
            <a:r>
              <a:rPr lang="it" dirty="0"/>
              <a:t> delay and plan </a:t>
            </a:r>
            <a:r>
              <a:rPr lang="it" dirty="0" err="1"/>
              <a:t>accordingly</a:t>
            </a:r>
            <a:r>
              <a:rPr lang="it" dirty="0"/>
              <a:t>.</a:t>
            </a:r>
            <a:endParaRPr lang="en-US" dirty="0"/>
          </a:p>
          <a:p>
            <a:pPr marL="0" indent="0">
              <a:buNone/>
            </a:pPr>
            <a:br>
              <a:rPr lang="en-US" dirty="0"/>
            </a:br>
            <a:endParaRPr lang="en-US"/>
          </a:p>
          <a:p>
            <a:pPr marL="0" lvl="0" indent="0" algn="l">
              <a:spcBef>
                <a:spcPts val="0"/>
              </a:spcBef>
              <a:spcAft>
                <a:spcPts val="0"/>
              </a:spcAft>
              <a:buNone/>
            </a:pPr>
            <a:endParaRPr lang="it" sz="1400">
              <a:solidFill>
                <a:srgbClr val="595959"/>
              </a:solidFill>
            </a:endParaRPr>
          </a:p>
        </p:txBody>
      </p:sp>
    </p:spTree>
    <p:extLst>
      <p:ext uri="{BB962C8B-B14F-4D97-AF65-F5344CB8AC3E}">
        <p14:creationId xmlns:p14="http://schemas.microsoft.com/office/powerpoint/2010/main" val="3881579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5ebfdf0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15ebfdf0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it" dirty="0"/>
              <a:t>Let's take a step back and talk about philosophy. What is an event? Is something that </a:t>
            </a:r>
            <a:r>
              <a:rPr lang="it" i="1" dirty="0"/>
              <a:t>happened </a:t>
            </a:r>
            <a:r>
              <a:rPr lang="it" dirty="0"/>
              <a:t>in the past.</a:t>
            </a:r>
            <a:endParaRPr lang="en-US" dirty="0"/>
          </a:p>
          <a:p>
            <a:pPr marL="0" indent="0">
              <a:buNone/>
            </a:pPr>
            <a:r>
              <a:rPr lang="it" dirty="0"/>
              <a:t>Once stored, events are to be considered immutable, and by such they cannot be changed. </a:t>
            </a:r>
          </a:p>
          <a:p>
            <a:pPr marL="0" indent="0">
              <a:buNone/>
            </a:pPr>
            <a:endParaRPr lang="it" dirty="0"/>
          </a:p>
          <a:p>
            <a:pPr marL="0" indent="0">
              <a:buNone/>
            </a:pPr>
            <a:r>
              <a:rPr lang="it" dirty="0"/>
              <a:t>If there are errors in the persisted data we can correct them only by appending more events. </a:t>
            </a:r>
            <a:endParaRPr lang="en-US" dirty="0"/>
          </a:p>
          <a:p>
            <a:pPr marL="0" indent="0">
              <a:buNone/>
            </a:pPr>
            <a:r>
              <a:rPr lang="it" dirty="0"/>
              <a:t>This can be very problematic in case your application is handling sensitive data subjected to laws and regulations, because of course purging data becomes complicated.</a:t>
            </a:r>
          </a:p>
          <a:p>
            <a:pPr marL="0" indent="0">
              <a:buNone/>
            </a:pPr>
            <a:endParaRPr lang="en-US" dirty="0"/>
          </a:p>
          <a:p>
            <a:pPr marL="0" indent="0">
              <a:buNone/>
            </a:pPr>
            <a:r>
              <a:rPr lang="it" dirty="0"/>
              <a:t>Moreover, events are usually stored as serialized blobs, using JSON or another format. While this can be very flexible, on the other hand makes support and incident management much harder than with a regular, old-fashion relational storage. </a:t>
            </a:r>
            <a:endParaRPr lang="en-US" dirty="0"/>
          </a:p>
          <a:p>
            <a:pPr marL="0" indent="0">
              <a:buNone/>
            </a:pPr>
            <a:r>
              <a:rPr lang="it" dirty="0"/>
              <a:t>Imagine asking a client support rep to investigate the data in an Events table. How easy would that be compared to a standard CRUD applcation?</a:t>
            </a:r>
            <a:endParaRPr lang="en-US" dirty="0"/>
          </a:p>
          <a:p>
            <a:pPr lvl="0" algn="l">
              <a:spcBef>
                <a:spcPts val="0"/>
              </a:spcBef>
              <a:spcAft>
                <a:spcPts val="0"/>
              </a:spcAft>
              <a:buNone/>
            </a:pPr>
            <a:endParaRPr lang="it" dirty="0"/>
          </a:p>
        </p:txBody>
      </p:sp>
    </p:spTree>
    <p:extLst>
      <p:ext uri="{BB962C8B-B14F-4D97-AF65-F5344CB8AC3E}">
        <p14:creationId xmlns:p14="http://schemas.microsoft.com/office/powerpoint/2010/main" val="16925392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5ebfdf0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15ebfdf0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it" sz="1400">
                <a:solidFill>
                  <a:srgbClr val="595959"/>
                </a:solidFill>
              </a:rPr>
              <a:t> </a:t>
            </a:r>
            <a:r>
              <a:rPr lang="it" sz="1400" err="1">
                <a:solidFill>
                  <a:srgbClr val="595959"/>
                </a:solidFill>
              </a:rPr>
              <a:t>This</a:t>
            </a:r>
            <a:r>
              <a:rPr lang="it" sz="1400">
                <a:solidFill>
                  <a:srgbClr val="595959"/>
                </a:solidFill>
              </a:rPr>
              <a:t> </a:t>
            </a:r>
            <a:r>
              <a:rPr lang="it" sz="1400" err="1">
                <a:solidFill>
                  <a:srgbClr val="595959"/>
                </a:solidFill>
              </a:rPr>
              <a:t>is</a:t>
            </a:r>
            <a:r>
              <a:rPr lang="it" sz="1400">
                <a:solidFill>
                  <a:srgbClr val="595959"/>
                </a:solidFill>
              </a:rPr>
              <a:t> </a:t>
            </a:r>
            <a:r>
              <a:rPr lang="it" sz="1400" err="1">
                <a:solidFill>
                  <a:srgbClr val="595959"/>
                </a:solidFill>
              </a:rPr>
              <a:t>extremely</a:t>
            </a:r>
            <a:r>
              <a:rPr lang="it" sz="1400">
                <a:solidFill>
                  <a:srgbClr val="595959"/>
                </a:solidFill>
              </a:rPr>
              <a:t> common, </a:t>
            </a:r>
            <a:r>
              <a:rPr lang="it" sz="1400" err="1">
                <a:solidFill>
                  <a:srgbClr val="595959"/>
                </a:solidFill>
              </a:rPr>
              <a:t>especially</a:t>
            </a:r>
            <a:r>
              <a:rPr lang="it" sz="1400">
                <a:solidFill>
                  <a:srgbClr val="595959"/>
                </a:solidFill>
              </a:rPr>
              <a:t> </a:t>
            </a:r>
            <a:r>
              <a:rPr lang="it" sz="1400" err="1">
                <a:solidFill>
                  <a:srgbClr val="595959"/>
                </a:solidFill>
              </a:rPr>
              <a:t>when</a:t>
            </a:r>
            <a:r>
              <a:rPr lang="it" sz="1400">
                <a:solidFill>
                  <a:srgbClr val="595959"/>
                </a:solidFill>
              </a:rPr>
              <a:t> </a:t>
            </a:r>
            <a:r>
              <a:rPr lang="it" sz="1400" err="1">
                <a:solidFill>
                  <a:srgbClr val="595959"/>
                </a:solidFill>
              </a:rPr>
              <a:t>we</a:t>
            </a:r>
            <a:r>
              <a:rPr lang="it" sz="1400">
                <a:solidFill>
                  <a:srgbClr val="595959"/>
                </a:solidFill>
              </a:rPr>
              <a:t> </a:t>
            </a:r>
            <a:r>
              <a:rPr lang="it" sz="1400" err="1">
                <a:solidFill>
                  <a:srgbClr val="595959"/>
                </a:solidFill>
              </a:rPr>
              <a:t>realize</a:t>
            </a:r>
            <a:r>
              <a:rPr lang="it" sz="1400">
                <a:solidFill>
                  <a:srgbClr val="595959"/>
                </a:solidFill>
              </a:rPr>
              <a:t> </a:t>
            </a:r>
            <a:r>
              <a:rPr lang="it" sz="1400" err="1">
                <a:solidFill>
                  <a:srgbClr val="595959"/>
                </a:solidFill>
              </a:rPr>
              <a:t>we</a:t>
            </a:r>
            <a:r>
              <a:rPr lang="it" sz="1400">
                <a:solidFill>
                  <a:srgbClr val="595959"/>
                </a:solidFill>
              </a:rPr>
              <a:t> </a:t>
            </a:r>
            <a:r>
              <a:rPr lang="it" sz="1400" err="1">
                <a:solidFill>
                  <a:srgbClr val="595959"/>
                </a:solidFill>
              </a:rPr>
              <a:t>have</a:t>
            </a:r>
            <a:r>
              <a:rPr lang="it" sz="1400">
                <a:solidFill>
                  <a:srgbClr val="595959"/>
                </a:solidFill>
              </a:rPr>
              <a:t> </a:t>
            </a:r>
            <a:r>
              <a:rPr lang="it" sz="1400" err="1">
                <a:solidFill>
                  <a:srgbClr val="595959"/>
                </a:solidFill>
              </a:rPr>
              <a:t>missed</a:t>
            </a:r>
            <a:r>
              <a:rPr lang="it" sz="1400">
                <a:solidFill>
                  <a:srgbClr val="595959"/>
                </a:solidFill>
              </a:rPr>
              <a:t> some fields in an event.</a:t>
            </a:r>
            <a:endParaRPr sz="1400">
              <a:solidFill>
                <a:srgbClr val="595959"/>
              </a:solidFill>
            </a:endParaRPr>
          </a:p>
          <a:p>
            <a:pPr marL="0" lvl="0" indent="0" algn="l" rtl="0">
              <a:spcBef>
                <a:spcPts val="0"/>
              </a:spcBef>
              <a:spcAft>
                <a:spcPts val="0"/>
              </a:spcAft>
              <a:buNone/>
            </a:pPr>
            <a:endParaRPr sz="1400">
              <a:solidFill>
                <a:srgbClr val="595959"/>
              </a:solidFill>
            </a:endParaRPr>
          </a:p>
          <a:p>
            <a:pPr marL="0" indent="0">
              <a:buClr>
                <a:schemeClr val="dk1"/>
              </a:buClr>
              <a:buNone/>
            </a:pPr>
            <a:r>
              <a:rPr lang="it" sz="1400">
                <a:solidFill>
                  <a:srgbClr val="595959"/>
                </a:solidFill>
              </a:rPr>
              <a:t>So, </a:t>
            </a:r>
            <a:r>
              <a:rPr lang="it" sz="1400" err="1">
                <a:solidFill>
                  <a:srgbClr val="595959"/>
                </a:solidFill>
              </a:rPr>
              <a:t>unless</a:t>
            </a:r>
            <a:r>
              <a:rPr lang="it" sz="1400">
                <a:solidFill>
                  <a:srgbClr val="595959"/>
                </a:solidFill>
              </a:rPr>
              <a:t> </a:t>
            </a:r>
            <a:r>
              <a:rPr lang="it" sz="1400" err="1">
                <a:solidFill>
                  <a:srgbClr val="595959"/>
                </a:solidFill>
              </a:rPr>
              <a:t>we</a:t>
            </a:r>
            <a:r>
              <a:rPr lang="it" sz="1400">
                <a:solidFill>
                  <a:srgbClr val="595959"/>
                </a:solidFill>
              </a:rPr>
              <a:t> take on the risk and </a:t>
            </a:r>
            <a:r>
              <a:rPr lang="it" sz="1400" err="1">
                <a:solidFill>
                  <a:srgbClr val="595959"/>
                </a:solidFill>
              </a:rPr>
              <a:t>complexity</a:t>
            </a:r>
            <a:r>
              <a:rPr lang="it" sz="1400">
                <a:solidFill>
                  <a:srgbClr val="595959"/>
                </a:solidFill>
              </a:rPr>
              <a:t> of </a:t>
            </a:r>
            <a:r>
              <a:rPr lang="it" sz="1400" err="1">
                <a:solidFill>
                  <a:srgbClr val="595959"/>
                </a:solidFill>
              </a:rPr>
              <a:t>updating</a:t>
            </a:r>
            <a:r>
              <a:rPr lang="it" sz="1400">
                <a:solidFill>
                  <a:srgbClr val="595959"/>
                </a:solidFill>
              </a:rPr>
              <a:t> </a:t>
            </a:r>
            <a:r>
              <a:rPr lang="it" sz="1400" err="1">
                <a:solidFill>
                  <a:srgbClr val="595959"/>
                </a:solidFill>
              </a:rPr>
              <a:t>every</a:t>
            </a:r>
            <a:r>
              <a:rPr lang="it" sz="1400">
                <a:solidFill>
                  <a:srgbClr val="595959"/>
                </a:solidFill>
              </a:rPr>
              <a:t> event </a:t>
            </a:r>
            <a:r>
              <a:rPr lang="it" sz="1400" err="1">
                <a:solidFill>
                  <a:srgbClr val="595959"/>
                </a:solidFill>
              </a:rPr>
              <a:t>ever</a:t>
            </a:r>
            <a:r>
              <a:rPr lang="it" sz="1400">
                <a:solidFill>
                  <a:srgbClr val="595959"/>
                </a:solidFill>
              </a:rPr>
              <a:t> </a:t>
            </a:r>
            <a:r>
              <a:rPr lang="it" sz="1400" err="1">
                <a:solidFill>
                  <a:srgbClr val="595959"/>
                </a:solidFill>
              </a:rPr>
              <a:t>stored</a:t>
            </a:r>
            <a:r>
              <a:rPr lang="it" sz="1400">
                <a:solidFill>
                  <a:srgbClr val="595959"/>
                </a:solidFill>
              </a:rPr>
              <a:t>, the </a:t>
            </a:r>
            <a:r>
              <a:rPr lang="it" sz="1400" err="1">
                <a:solidFill>
                  <a:srgbClr val="595959"/>
                </a:solidFill>
              </a:rPr>
              <a:t>other</a:t>
            </a:r>
            <a:r>
              <a:rPr lang="it" sz="1400">
                <a:solidFill>
                  <a:srgbClr val="595959"/>
                </a:solidFill>
              </a:rPr>
              <a:t> option </a:t>
            </a:r>
            <a:r>
              <a:rPr lang="it" sz="1400" err="1">
                <a:solidFill>
                  <a:srgbClr val="595959"/>
                </a:solidFill>
              </a:rPr>
              <a:t>is</a:t>
            </a:r>
            <a:r>
              <a:rPr lang="it" sz="1400">
                <a:solidFill>
                  <a:srgbClr val="595959"/>
                </a:solidFill>
              </a:rPr>
              <a:t> to handle </a:t>
            </a:r>
            <a:r>
              <a:rPr lang="it" sz="1400" err="1">
                <a:solidFill>
                  <a:srgbClr val="595959"/>
                </a:solidFill>
              </a:rPr>
              <a:t>different</a:t>
            </a:r>
            <a:r>
              <a:rPr lang="it" sz="1400">
                <a:solidFill>
                  <a:srgbClr val="595959"/>
                </a:solidFill>
              </a:rPr>
              <a:t> </a:t>
            </a:r>
            <a:r>
              <a:rPr lang="it" sz="1400" err="1">
                <a:solidFill>
                  <a:srgbClr val="595959"/>
                </a:solidFill>
              </a:rPr>
              <a:t>schemas</a:t>
            </a:r>
            <a:r>
              <a:rPr lang="it" sz="1400">
                <a:solidFill>
                  <a:srgbClr val="595959"/>
                </a:solidFill>
              </a:rPr>
              <a:t> in code, </a:t>
            </a:r>
            <a:r>
              <a:rPr lang="it" sz="1400" err="1">
                <a:solidFill>
                  <a:srgbClr val="595959"/>
                </a:solidFill>
              </a:rPr>
              <a:t>which</a:t>
            </a:r>
            <a:r>
              <a:rPr lang="it" sz="1400">
                <a:solidFill>
                  <a:srgbClr val="595959"/>
                </a:solidFill>
              </a:rPr>
              <a:t> of </a:t>
            </a:r>
            <a:r>
              <a:rPr lang="it" sz="1400" err="1">
                <a:solidFill>
                  <a:srgbClr val="595959"/>
                </a:solidFill>
              </a:rPr>
              <a:t>course</a:t>
            </a:r>
            <a:r>
              <a:rPr lang="it" sz="1400">
                <a:solidFill>
                  <a:srgbClr val="595959"/>
                </a:solidFill>
              </a:rPr>
              <a:t> </a:t>
            </a:r>
            <a:r>
              <a:rPr lang="it" sz="1400" err="1">
                <a:solidFill>
                  <a:srgbClr val="595959"/>
                </a:solidFill>
              </a:rPr>
              <a:t>adds</a:t>
            </a:r>
            <a:r>
              <a:rPr lang="it" sz="1400">
                <a:solidFill>
                  <a:srgbClr val="595959"/>
                </a:solidFill>
              </a:rPr>
              <a:t> </a:t>
            </a:r>
            <a:r>
              <a:rPr lang="it" sz="1400" err="1">
                <a:solidFill>
                  <a:srgbClr val="595959"/>
                </a:solidFill>
              </a:rPr>
              <a:t>another</a:t>
            </a:r>
            <a:r>
              <a:rPr lang="it" sz="1400">
                <a:solidFill>
                  <a:srgbClr val="595959"/>
                </a:solidFill>
              </a:rPr>
              <a:t> </a:t>
            </a:r>
            <a:r>
              <a:rPr lang="it" sz="1400" err="1">
                <a:solidFill>
                  <a:srgbClr val="595959"/>
                </a:solidFill>
              </a:rPr>
              <a:t>level</a:t>
            </a:r>
            <a:r>
              <a:rPr lang="it" sz="1400">
                <a:solidFill>
                  <a:srgbClr val="595959"/>
                </a:solidFill>
              </a:rPr>
              <a:t> of </a:t>
            </a:r>
            <a:r>
              <a:rPr lang="it" sz="1400" err="1">
                <a:solidFill>
                  <a:srgbClr val="595959"/>
                </a:solidFill>
              </a:rPr>
              <a:t>complexity</a:t>
            </a:r>
            <a:r>
              <a:rPr lang="it" sz="1400">
                <a:solidFill>
                  <a:srgbClr val="595959"/>
                </a:solidFill>
              </a:rPr>
              <a:t>. </a:t>
            </a:r>
            <a:endParaRPr sz="1400">
              <a:solidFill>
                <a:srgbClr val="595959"/>
              </a:solidFill>
            </a:endParaRPr>
          </a:p>
          <a:p>
            <a:pPr marL="457200" lvl="0" indent="0" algn="l" rtl="0">
              <a:spcBef>
                <a:spcPts val="0"/>
              </a:spcBef>
              <a:spcAft>
                <a:spcPts val="0"/>
              </a:spcAft>
              <a:buNone/>
            </a:pPr>
            <a:endParaRPr sz="140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115ebfdf09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115ebfdf09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it"/>
              <a:t>The events </a:t>
            </a:r>
            <a:r>
              <a:rPr lang="it" err="1"/>
              <a:t>should</a:t>
            </a:r>
            <a:r>
              <a:rPr lang="it"/>
              <a:t> </a:t>
            </a:r>
            <a:r>
              <a:rPr lang="it" err="1"/>
              <a:t>have</a:t>
            </a:r>
            <a:r>
              <a:rPr lang="it"/>
              <a:t> a deep </a:t>
            </a:r>
            <a:r>
              <a:rPr lang="it" err="1"/>
              <a:t>meaning</a:t>
            </a:r>
            <a:r>
              <a:rPr lang="it"/>
              <a:t> and </a:t>
            </a:r>
            <a:r>
              <a:rPr lang="it" err="1"/>
              <a:t>importance</a:t>
            </a:r>
            <a:r>
              <a:rPr lang="it"/>
              <a:t> to </a:t>
            </a:r>
            <a:r>
              <a:rPr lang="it" err="1"/>
              <a:t>our</a:t>
            </a:r>
            <a:r>
              <a:rPr lang="it"/>
              <a:t> business. </a:t>
            </a:r>
            <a:r>
              <a:rPr lang="it" err="1"/>
              <a:t>Everything</a:t>
            </a:r>
            <a:r>
              <a:rPr lang="it"/>
              <a:t> </a:t>
            </a:r>
            <a:r>
              <a:rPr lang="it" err="1"/>
              <a:t>that</a:t>
            </a:r>
            <a:r>
              <a:rPr lang="it"/>
              <a:t> </a:t>
            </a:r>
            <a:r>
              <a:rPr lang="it" err="1"/>
              <a:t>happens</a:t>
            </a:r>
            <a:r>
              <a:rPr lang="it"/>
              <a:t> </a:t>
            </a:r>
            <a:r>
              <a:rPr lang="it" err="1"/>
              <a:t>around</a:t>
            </a:r>
            <a:r>
              <a:rPr lang="it"/>
              <a:t> </a:t>
            </a:r>
            <a:r>
              <a:rPr lang="it" err="1"/>
              <a:t>us</a:t>
            </a:r>
            <a:r>
              <a:rPr lang="it"/>
              <a:t> can be </a:t>
            </a:r>
            <a:r>
              <a:rPr lang="it" err="1"/>
              <a:t>described</a:t>
            </a:r>
            <a:r>
              <a:rPr lang="it"/>
              <a:t> </a:t>
            </a:r>
            <a:r>
              <a:rPr lang="it" err="1"/>
              <a:t>as</a:t>
            </a:r>
            <a:r>
              <a:rPr lang="it"/>
              <a:t> events, </a:t>
            </a:r>
            <a:r>
              <a:rPr lang="it" err="1"/>
              <a:t>but</a:t>
            </a:r>
            <a:r>
              <a:rPr lang="it"/>
              <a:t> </a:t>
            </a:r>
            <a:r>
              <a:rPr lang="it" err="1"/>
              <a:t>that</a:t>
            </a:r>
            <a:r>
              <a:rPr lang="it"/>
              <a:t> </a:t>
            </a:r>
            <a:r>
              <a:rPr lang="it" err="1"/>
              <a:t>does</a:t>
            </a:r>
            <a:r>
              <a:rPr lang="it"/>
              <a:t> </a:t>
            </a:r>
            <a:r>
              <a:rPr lang="it" err="1"/>
              <a:t>not</a:t>
            </a:r>
            <a:r>
              <a:rPr lang="it"/>
              <a:t> </a:t>
            </a:r>
            <a:r>
              <a:rPr lang="it" err="1"/>
              <a:t>mean</a:t>
            </a:r>
            <a:r>
              <a:rPr lang="it"/>
              <a:t> </a:t>
            </a:r>
            <a:r>
              <a:rPr lang="it" err="1"/>
              <a:t>that</a:t>
            </a:r>
            <a:r>
              <a:rPr lang="it"/>
              <a:t> </a:t>
            </a:r>
            <a:r>
              <a:rPr lang="it" err="1"/>
              <a:t>we</a:t>
            </a:r>
            <a:r>
              <a:rPr lang="it"/>
              <a:t> </a:t>
            </a:r>
            <a:r>
              <a:rPr lang="it" err="1"/>
              <a:t>need</a:t>
            </a:r>
            <a:r>
              <a:rPr lang="it"/>
              <a:t> to </a:t>
            </a:r>
            <a:r>
              <a:rPr lang="it" err="1"/>
              <a:t>implement</a:t>
            </a:r>
            <a:r>
              <a:rPr lang="it"/>
              <a:t> </a:t>
            </a:r>
            <a:r>
              <a:rPr lang="it" err="1"/>
              <a:t>everything</a:t>
            </a:r>
            <a:r>
              <a:rPr lang="it"/>
              <a:t> </a:t>
            </a:r>
            <a:r>
              <a:rPr lang="it" err="1"/>
              <a:t>that</a:t>
            </a:r>
            <a:r>
              <a:rPr lang="it"/>
              <a:t> </a:t>
            </a:r>
            <a:r>
              <a:rPr lang="it" err="1"/>
              <a:t>happens</a:t>
            </a:r>
            <a:r>
              <a:rPr lang="it"/>
              <a:t> in </a:t>
            </a:r>
            <a:r>
              <a:rPr lang="it" err="1"/>
              <a:t>our</a:t>
            </a:r>
            <a:r>
              <a:rPr lang="it"/>
              <a:t> software.</a:t>
            </a:r>
            <a:endParaRPr lang="en-US"/>
          </a:p>
          <a:p>
            <a:pPr>
              <a:buNone/>
            </a:pPr>
            <a:endParaRPr lang="it"/>
          </a:p>
          <a:p>
            <a:pPr>
              <a:buNone/>
            </a:pPr>
            <a:r>
              <a:rPr lang="it"/>
              <a:t>For </a:t>
            </a:r>
            <a:r>
              <a:rPr lang="it" err="1"/>
              <a:t>example</a:t>
            </a:r>
            <a:r>
              <a:rPr lang="it"/>
              <a:t> </a:t>
            </a:r>
            <a:r>
              <a:rPr lang="it" err="1"/>
              <a:t>we</a:t>
            </a:r>
            <a:r>
              <a:rPr lang="it"/>
              <a:t> </a:t>
            </a:r>
            <a:r>
              <a:rPr lang="it" err="1"/>
              <a:t>should</a:t>
            </a:r>
            <a:r>
              <a:rPr lang="it"/>
              <a:t> </a:t>
            </a:r>
            <a:r>
              <a:rPr lang="it" err="1"/>
              <a:t>avoid</a:t>
            </a:r>
            <a:r>
              <a:rPr lang="it"/>
              <a:t> </a:t>
            </a:r>
            <a:r>
              <a:rPr lang="it" err="1"/>
              <a:t>things</a:t>
            </a:r>
            <a:r>
              <a:rPr lang="it"/>
              <a:t> like ‘</a:t>
            </a:r>
            <a:r>
              <a:rPr lang="it" err="1"/>
              <a:t>ButtonClicked</a:t>
            </a:r>
            <a:r>
              <a:rPr lang="it"/>
              <a:t>’ or "</a:t>
            </a:r>
            <a:r>
              <a:rPr lang="it" err="1"/>
              <a:t>StuffHappened</a:t>
            </a:r>
            <a:r>
              <a:rPr lang="it"/>
              <a:t>". </a:t>
            </a:r>
            <a:r>
              <a:rPr lang="it" err="1"/>
              <a:t>We</a:t>
            </a:r>
            <a:r>
              <a:rPr lang="it"/>
              <a:t> </a:t>
            </a:r>
            <a:r>
              <a:rPr lang="it" err="1"/>
              <a:t>don't</a:t>
            </a:r>
            <a:r>
              <a:rPr lang="it"/>
              <a:t> </a:t>
            </a:r>
            <a:r>
              <a:rPr lang="it" err="1"/>
              <a:t>need</a:t>
            </a:r>
            <a:r>
              <a:rPr lang="it"/>
              <a:t> </a:t>
            </a:r>
            <a:r>
              <a:rPr lang="it" err="1"/>
              <a:t>everything</a:t>
            </a:r>
            <a:r>
              <a:rPr lang="it"/>
              <a:t>, just the events </a:t>
            </a:r>
            <a:r>
              <a:rPr lang="it" err="1"/>
              <a:t>that</a:t>
            </a:r>
            <a:r>
              <a:rPr lang="it"/>
              <a:t> </a:t>
            </a:r>
            <a:r>
              <a:rPr lang="it" err="1"/>
              <a:t>have</a:t>
            </a:r>
            <a:r>
              <a:rPr lang="it"/>
              <a:t> </a:t>
            </a:r>
            <a:r>
              <a:rPr lang="it" err="1"/>
              <a:t>real</a:t>
            </a:r>
            <a:r>
              <a:rPr lang="it"/>
              <a:t> </a:t>
            </a:r>
            <a:r>
              <a:rPr lang="it" err="1"/>
              <a:t>value</a:t>
            </a:r>
            <a:r>
              <a:rPr lang="it"/>
              <a:t> for </a:t>
            </a:r>
            <a:r>
              <a:rPr lang="it" err="1"/>
              <a:t>our</a:t>
            </a:r>
            <a:r>
              <a:rPr lang="it"/>
              <a:t> </a:t>
            </a:r>
            <a:r>
              <a:rPr lang="it" err="1"/>
              <a:t>context</a:t>
            </a:r>
            <a:r>
              <a:rPr lang="it"/>
              <a:t>.</a:t>
            </a:r>
            <a:endParaRPr lang="en-US"/>
          </a:p>
          <a:p>
            <a:pPr>
              <a:buNone/>
            </a:pPr>
            <a:endParaRPr lang="it"/>
          </a:p>
          <a:p>
            <a:pPr>
              <a:buNone/>
            </a:pPr>
            <a:r>
              <a:rPr lang="en-US"/>
              <a:t>Moreover, e</a:t>
            </a:r>
            <a:r>
              <a:rPr lang="it" sz="1300" err="1">
                <a:solidFill>
                  <a:srgbClr val="595959"/>
                </a:solidFill>
              </a:rPr>
              <a:t>vents</a:t>
            </a:r>
            <a:r>
              <a:rPr lang="it" sz="1300">
                <a:solidFill>
                  <a:srgbClr val="595959"/>
                </a:solidFill>
              </a:rPr>
              <a:t> like “</a:t>
            </a:r>
            <a:r>
              <a:rPr lang="it" sz="1300" i="1" err="1">
                <a:solidFill>
                  <a:srgbClr val="595959"/>
                </a:solidFill>
              </a:rPr>
              <a:t>ShippingUpdated</a:t>
            </a:r>
            <a:r>
              <a:rPr lang="it" sz="1300">
                <a:solidFill>
                  <a:srgbClr val="595959"/>
                </a:solidFill>
              </a:rPr>
              <a:t>" </a:t>
            </a:r>
            <a:r>
              <a:rPr lang="it" sz="1300" err="1">
                <a:solidFill>
                  <a:srgbClr val="595959"/>
                </a:solidFill>
              </a:rPr>
              <a:t>should</a:t>
            </a:r>
            <a:r>
              <a:rPr lang="it" sz="1300">
                <a:solidFill>
                  <a:srgbClr val="595959"/>
                </a:solidFill>
              </a:rPr>
              <a:t> be </a:t>
            </a:r>
            <a:r>
              <a:rPr lang="it" sz="1300" err="1">
                <a:solidFill>
                  <a:srgbClr val="595959"/>
                </a:solidFill>
              </a:rPr>
              <a:t>avoided</a:t>
            </a:r>
            <a:r>
              <a:rPr lang="it" sz="1300">
                <a:solidFill>
                  <a:srgbClr val="595959"/>
                </a:solidFill>
              </a:rPr>
              <a:t> </a:t>
            </a:r>
            <a:r>
              <a:rPr lang="it" sz="1300" err="1">
                <a:solidFill>
                  <a:srgbClr val="595959"/>
                </a:solidFill>
              </a:rPr>
              <a:t>as</a:t>
            </a:r>
            <a:r>
              <a:rPr lang="it" sz="1300">
                <a:solidFill>
                  <a:srgbClr val="595959"/>
                </a:solidFill>
              </a:rPr>
              <a:t> </a:t>
            </a:r>
            <a:r>
              <a:rPr lang="it" sz="1300" err="1">
                <a:solidFill>
                  <a:srgbClr val="595959"/>
                </a:solidFill>
              </a:rPr>
              <a:t>they</a:t>
            </a:r>
            <a:r>
              <a:rPr lang="it" sz="1300">
                <a:solidFill>
                  <a:srgbClr val="595959"/>
                </a:solidFill>
              </a:rPr>
              <a:t> are </a:t>
            </a:r>
            <a:r>
              <a:rPr lang="it" sz="1300" err="1">
                <a:solidFill>
                  <a:srgbClr val="595959"/>
                </a:solidFill>
              </a:rPr>
              <a:t>adding</a:t>
            </a:r>
            <a:r>
              <a:rPr lang="it" sz="1300">
                <a:solidFill>
                  <a:srgbClr val="595959"/>
                </a:solidFill>
              </a:rPr>
              <a:t> no </a:t>
            </a:r>
            <a:r>
              <a:rPr lang="it" sz="1300" err="1">
                <a:solidFill>
                  <a:srgbClr val="595959"/>
                </a:solidFill>
              </a:rPr>
              <a:t>real</a:t>
            </a:r>
            <a:r>
              <a:rPr lang="it" sz="1300">
                <a:solidFill>
                  <a:srgbClr val="595959"/>
                </a:solidFill>
              </a:rPr>
              <a:t> </a:t>
            </a:r>
            <a:r>
              <a:rPr lang="it" sz="1300" err="1">
                <a:solidFill>
                  <a:srgbClr val="595959"/>
                </a:solidFill>
              </a:rPr>
              <a:t>meaning</a:t>
            </a:r>
            <a:r>
              <a:rPr lang="it" sz="1300">
                <a:solidFill>
                  <a:srgbClr val="595959"/>
                </a:solidFill>
              </a:rPr>
              <a:t> </a:t>
            </a:r>
            <a:r>
              <a:rPr lang="it" sz="1300" err="1">
                <a:solidFill>
                  <a:srgbClr val="595959"/>
                </a:solidFill>
              </a:rPr>
              <a:t>nor</a:t>
            </a:r>
            <a:r>
              <a:rPr lang="it" sz="1300">
                <a:solidFill>
                  <a:srgbClr val="595959"/>
                </a:solidFill>
              </a:rPr>
              <a:t> </a:t>
            </a:r>
            <a:r>
              <a:rPr lang="it" sz="1300" err="1">
                <a:solidFill>
                  <a:srgbClr val="595959"/>
                </a:solidFill>
              </a:rPr>
              <a:t>value</a:t>
            </a:r>
            <a:r>
              <a:rPr lang="it" sz="1300">
                <a:solidFill>
                  <a:srgbClr val="595959"/>
                </a:solidFill>
              </a:rPr>
              <a:t>. </a:t>
            </a:r>
            <a:r>
              <a:rPr lang="it" sz="1300" err="1">
                <a:solidFill>
                  <a:srgbClr val="595959"/>
                </a:solidFill>
              </a:rPr>
              <a:t>This</a:t>
            </a:r>
            <a:r>
              <a:rPr lang="it" sz="1300">
                <a:solidFill>
                  <a:srgbClr val="595959"/>
                </a:solidFill>
              </a:rPr>
              <a:t> </a:t>
            </a:r>
            <a:r>
              <a:rPr lang="it" sz="1300" err="1">
                <a:solidFill>
                  <a:srgbClr val="595959"/>
                </a:solidFill>
              </a:rPr>
              <a:t>is</a:t>
            </a:r>
            <a:r>
              <a:rPr lang="it" sz="1300">
                <a:solidFill>
                  <a:srgbClr val="595959"/>
                </a:solidFill>
              </a:rPr>
              <a:t> </a:t>
            </a:r>
            <a:r>
              <a:rPr lang="it" sz="1300" err="1">
                <a:solidFill>
                  <a:srgbClr val="595959"/>
                </a:solidFill>
              </a:rPr>
              <a:t>especially</a:t>
            </a:r>
            <a:r>
              <a:rPr lang="it" sz="1300">
                <a:solidFill>
                  <a:srgbClr val="595959"/>
                </a:solidFill>
              </a:rPr>
              <a:t> </a:t>
            </a:r>
            <a:r>
              <a:rPr lang="it" sz="1300" err="1">
                <a:solidFill>
                  <a:srgbClr val="595959"/>
                </a:solidFill>
              </a:rPr>
              <a:t>true</a:t>
            </a:r>
            <a:r>
              <a:rPr lang="it" sz="1300">
                <a:solidFill>
                  <a:srgbClr val="595959"/>
                </a:solidFill>
              </a:rPr>
              <a:t> </a:t>
            </a:r>
            <a:r>
              <a:rPr lang="it" sz="1300" err="1">
                <a:solidFill>
                  <a:srgbClr val="595959"/>
                </a:solidFill>
              </a:rPr>
              <a:t>when</a:t>
            </a:r>
            <a:r>
              <a:rPr lang="it" sz="1300">
                <a:solidFill>
                  <a:srgbClr val="595959"/>
                </a:solidFill>
              </a:rPr>
              <a:t> </a:t>
            </a:r>
            <a:r>
              <a:rPr lang="it" sz="1300" err="1">
                <a:solidFill>
                  <a:srgbClr val="595959"/>
                </a:solidFill>
              </a:rPr>
              <a:t>we</a:t>
            </a:r>
            <a:r>
              <a:rPr lang="it" sz="1300">
                <a:solidFill>
                  <a:srgbClr val="595959"/>
                </a:solidFill>
              </a:rPr>
              <a:t> </a:t>
            </a:r>
            <a:r>
              <a:rPr lang="it" sz="1300" err="1">
                <a:solidFill>
                  <a:srgbClr val="595959"/>
                </a:solidFill>
              </a:rPr>
              <a:t>have</a:t>
            </a:r>
            <a:r>
              <a:rPr lang="it" sz="1300">
                <a:solidFill>
                  <a:srgbClr val="595959"/>
                </a:solidFill>
              </a:rPr>
              <a:t> to </a:t>
            </a:r>
            <a:r>
              <a:rPr lang="it" sz="1300" err="1">
                <a:solidFill>
                  <a:srgbClr val="595959"/>
                </a:solidFill>
              </a:rPr>
              <a:t>inspect</a:t>
            </a:r>
            <a:r>
              <a:rPr lang="it" sz="1300">
                <a:solidFill>
                  <a:srgbClr val="595959"/>
                </a:solidFill>
              </a:rPr>
              <a:t> </a:t>
            </a:r>
            <a:r>
              <a:rPr lang="it" sz="1300" err="1">
                <a:solidFill>
                  <a:srgbClr val="595959"/>
                </a:solidFill>
              </a:rPr>
              <a:t>our</a:t>
            </a:r>
            <a:r>
              <a:rPr lang="it" sz="1300">
                <a:solidFill>
                  <a:srgbClr val="595959"/>
                </a:solidFill>
              </a:rPr>
              <a:t> database.</a:t>
            </a:r>
            <a:endParaRPr lang="en-US" sz="1300">
              <a:solidFill>
                <a:srgbClr val="595959"/>
              </a:solidFill>
            </a:endParaRPr>
          </a:p>
          <a:p>
            <a:pPr>
              <a:buNone/>
            </a:pPr>
            <a:r>
              <a:rPr lang="it" sz="1300" err="1">
                <a:solidFill>
                  <a:srgbClr val="595959"/>
                </a:solidFill>
              </a:rPr>
              <a:t>Our</a:t>
            </a:r>
            <a:r>
              <a:rPr lang="it" sz="1300">
                <a:solidFill>
                  <a:srgbClr val="595959"/>
                </a:solidFill>
              </a:rPr>
              <a:t> source of truth </a:t>
            </a:r>
            <a:r>
              <a:rPr lang="it" sz="1300" err="1">
                <a:solidFill>
                  <a:srgbClr val="595959"/>
                </a:solidFill>
              </a:rPr>
              <a:t>is</a:t>
            </a:r>
            <a:r>
              <a:rPr lang="it" sz="1300">
                <a:solidFill>
                  <a:srgbClr val="595959"/>
                </a:solidFill>
              </a:rPr>
              <a:t> </a:t>
            </a:r>
            <a:r>
              <a:rPr lang="it" sz="1300" err="1">
                <a:solidFill>
                  <a:srgbClr val="595959"/>
                </a:solidFill>
              </a:rPr>
              <a:t>not</a:t>
            </a:r>
            <a:r>
              <a:rPr lang="it" sz="1300">
                <a:solidFill>
                  <a:srgbClr val="595959"/>
                </a:solidFill>
              </a:rPr>
              <a:t> the Query-side (for </a:t>
            </a:r>
            <a:r>
              <a:rPr lang="it" sz="1300" err="1">
                <a:solidFill>
                  <a:srgbClr val="595959"/>
                </a:solidFill>
              </a:rPr>
              <a:t>example</a:t>
            </a:r>
            <a:r>
              <a:rPr lang="it" sz="1300">
                <a:solidFill>
                  <a:srgbClr val="595959"/>
                </a:solidFill>
              </a:rPr>
              <a:t> the Reports </a:t>
            </a:r>
            <a:r>
              <a:rPr lang="it" sz="1300" err="1">
                <a:solidFill>
                  <a:srgbClr val="595959"/>
                </a:solidFill>
              </a:rPr>
              <a:t>db</a:t>
            </a:r>
            <a:r>
              <a:rPr lang="it" sz="1300">
                <a:solidFill>
                  <a:srgbClr val="595959"/>
                </a:solidFill>
              </a:rPr>
              <a:t>). </a:t>
            </a:r>
            <a:r>
              <a:rPr lang="it" sz="1300" err="1">
                <a:solidFill>
                  <a:srgbClr val="595959"/>
                </a:solidFill>
              </a:rPr>
              <a:t>Our</a:t>
            </a:r>
            <a:r>
              <a:rPr lang="it" sz="1300">
                <a:solidFill>
                  <a:srgbClr val="595959"/>
                </a:solidFill>
              </a:rPr>
              <a:t> source of truth </a:t>
            </a:r>
            <a:r>
              <a:rPr lang="it" sz="1300" err="1">
                <a:solidFill>
                  <a:srgbClr val="595959"/>
                </a:solidFill>
              </a:rPr>
              <a:t>is</a:t>
            </a:r>
            <a:r>
              <a:rPr lang="it" sz="1300">
                <a:solidFill>
                  <a:srgbClr val="595959"/>
                </a:solidFill>
              </a:rPr>
              <a:t> the Events Store.</a:t>
            </a:r>
          </a:p>
          <a:p>
            <a:pPr>
              <a:buNone/>
            </a:pPr>
            <a:endParaRPr lang="it" sz="1300">
              <a:solidFill>
                <a:srgbClr val="595959"/>
              </a:solidFill>
            </a:endParaRPr>
          </a:p>
          <a:p>
            <a:pPr marL="0" lvl="0" indent="0" algn="l" rtl="0">
              <a:lnSpc>
                <a:spcPct val="115000"/>
              </a:lnSpc>
              <a:spcBef>
                <a:spcPts val="1200"/>
              </a:spcBef>
              <a:spcAft>
                <a:spcPts val="1200"/>
              </a:spcAft>
              <a:buClr>
                <a:schemeClr val="dk1"/>
              </a:buClr>
              <a:buSzPts val="1100"/>
              <a:buFont typeface="Arial"/>
              <a:buNone/>
            </a:pPr>
            <a:r>
              <a:rPr lang="it" sz="1300">
                <a:solidFill>
                  <a:srgbClr val="595959"/>
                </a:solidFill>
              </a:rPr>
              <a:t>So, </a:t>
            </a:r>
            <a:r>
              <a:rPr lang="it" sz="1300" err="1">
                <a:solidFill>
                  <a:srgbClr val="595959"/>
                </a:solidFill>
              </a:rPr>
              <a:t>instead</a:t>
            </a:r>
            <a:r>
              <a:rPr lang="it" sz="1300">
                <a:solidFill>
                  <a:srgbClr val="595959"/>
                </a:solidFill>
              </a:rPr>
              <a:t> of </a:t>
            </a:r>
            <a:r>
              <a:rPr lang="it" sz="1300" i="1" err="1">
                <a:solidFill>
                  <a:srgbClr val="595959"/>
                </a:solidFill>
              </a:rPr>
              <a:t>ShippingUpdated</a:t>
            </a:r>
            <a:r>
              <a:rPr lang="it" sz="1300">
                <a:solidFill>
                  <a:srgbClr val="595959"/>
                </a:solidFill>
              </a:rPr>
              <a:t>, </a:t>
            </a:r>
            <a:r>
              <a:rPr lang="it" sz="1300" err="1">
                <a:solidFill>
                  <a:srgbClr val="595959"/>
                </a:solidFill>
              </a:rPr>
              <a:t>we</a:t>
            </a:r>
            <a:r>
              <a:rPr lang="it" sz="1300">
                <a:solidFill>
                  <a:srgbClr val="595959"/>
                </a:solidFill>
              </a:rPr>
              <a:t> </a:t>
            </a:r>
            <a:r>
              <a:rPr lang="it" sz="1300" err="1">
                <a:solidFill>
                  <a:srgbClr val="595959"/>
                </a:solidFill>
              </a:rPr>
              <a:t>should</a:t>
            </a:r>
            <a:r>
              <a:rPr lang="it" sz="1300">
                <a:solidFill>
                  <a:srgbClr val="595959"/>
                </a:solidFill>
              </a:rPr>
              <a:t> use ‘</a:t>
            </a:r>
            <a:r>
              <a:rPr lang="it" sz="1300" err="1">
                <a:solidFill>
                  <a:srgbClr val="595959"/>
                </a:solidFill>
              </a:rPr>
              <a:t>OrderShipped</a:t>
            </a:r>
            <a:r>
              <a:rPr lang="it" sz="1300">
                <a:solidFill>
                  <a:srgbClr val="595959"/>
                </a:solidFill>
              </a:rPr>
              <a:t>’ or ‘</a:t>
            </a:r>
            <a:r>
              <a:rPr lang="it" sz="1300" err="1">
                <a:solidFill>
                  <a:srgbClr val="595959"/>
                </a:solidFill>
              </a:rPr>
              <a:t>OrderArrived</a:t>
            </a:r>
            <a:r>
              <a:rPr lang="it" sz="1300">
                <a:solidFill>
                  <a:srgbClr val="595959"/>
                </a:solidFill>
              </a:rPr>
              <a:t>’</a:t>
            </a:r>
            <a:endParaRPr sz="1300">
              <a:solidFill>
                <a:srgbClr val="595959"/>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15ebfdf09d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15ebfdf09d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indent="0">
              <a:buNone/>
            </a:pPr>
            <a:r>
              <a:rPr lang="it" sz="1400">
                <a:solidFill>
                  <a:srgbClr val="595959"/>
                </a:solidFill>
              </a:rPr>
              <a:t>Event Sourcing </a:t>
            </a:r>
            <a:r>
              <a:rPr lang="it" sz="1400" err="1">
                <a:solidFill>
                  <a:srgbClr val="595959"/>
                </a:solidFill>
              </a:rPr>
              <a:t>is</a:t>
            </a:r>
            <a:r>
              <a:rPr lang="it" sz="1400">
                <a:solidFill>
                  <a:srgbClr val="595959"/>
                </a:solidFill>
              </a:rPr>
              <a:t> a </a:t>
            </a:r>
            <a:r>
              <a:rPr lang="it" sz="1400" err="1">
                <a:solidFill>
                  <a:srgbClr val="595959"/>
                </a:solidFill>
              </a:rPr>
              <a:t>complex</a:t>
            </a:r>
            <a:r>
              <a:rPr lang="it" sz="1400">
                <a:solidFill>
                  <a:srgbClr val="595959"/>
                </a:solidFill>
              </a:rPr>
              <a:t> pattern. </a:t>
            </a:r>
            <a:endParaRPr lang="en-US" sz="1400">
              <a:solidFill>
                <a:srgbClr val="595959"/>
              </a:solidFill>
            </a:endParaRPr>
          </a:p>
          <a:p>
            <a:pPr marL="457200" lvl="0" indent="0" algn="l">
              <a:spcBef>
                <a:spcPts val="0"/>
              </a:spcBef>
              <a:spcAft>
                <a:spcPts val="0"/>
              </a:spcAft>
              <a:buNone/>
            </a:pPr>
            <a:endParaRPr lang="it" sz="1400">
              <a:solidFill>
                <a:srgbClr val="595959"/>
              </a:solidFill>
            </a:endParaRPr>
          </a:p>
          <a:p>
            <a:pPr indent="0">
              <a:buNone/>
            </a:pPr>
            <a:r>
              <a:rPr lang="it" sz="1400" err="1"/>
              <a:t>it’s</a:t>
            </a:r>
            <a:r>
              <a:rPr lang="it" sz="1400"/>
              <a:t> </a:t>
            </a:r>
            <a:r>
              <a:rPr lang="it" sz="1400" err="1"/>
              <a:t>also</a:t>
            </a:r>
            <a:r>
              <a:rPr lang="it" sz="1400"/>
              <a:t> a big </a:t>
            </a:r>
            <a:r>
              <a:rPr lang="it" sz="1400" err="1"/>
              <a:t>philosophical</a:t>
            </a:r>
            <a:r>
              <a:rPr lang="it" sz="1400"/>
              <a:t> switch, from the good </a:t>
            </a:r>
            <a:r>
              <a:rPr lang="it" sz="1400" err="1"/>
              <a:t>ol</a:t>
            </a:r>
            <a:r>
              <a:rPr lang="it" sz="1400"/>
              <a:t>’ CRUD to </a:t>
            </a:r>
            <a:r>
              <a:rPr lang="it" sz="1400" err="1"/>
              <a:t>this</a:t>
            </a:r>
            <a:r>
              <a:rPr lang="it" sz="1400"/>
              <a:t> </a:t>
            </a:r>
            <a:r>
              <a:rPr lang="it" sz="1400" err="1"/>
              <a:t>shiny</a:t>
            </a:r>
            <a:r>
              <a:rPr lang="it" sz="1400"/>
              <a:t> new way.</a:t>
            </a:r>
          </a:p>
          <a:p>
            <a:pPr indent="0">
              <a:buNone/>
            </a:pPr>
            <a:r>
              <a:rPr lang="it" sz="1400" err="1"/>
              <a:t>Adding</a:t>
            </a:r>
            <a:r>
              <a:rPr lang="it" sz="1400"/>
              <a:t> a new team </a:t>
            </a:r>
            <a:r>
              <a:rPr lang="it" sz="1400" err="1"/>
              <a:t>member</a:t>
            </a:r>
            <a:r>
              <a:rPr lang="it" sz="1400"/>
              <a:t> on an </a:t>
            </a:r>
            <a:r>
              <a:rPr lang="it" sz="1400" err="1"/>
              <a:t>already</a:t>
            </a:r>
            <a:r>
              <a:rPr lang="it" sz="1400"/>
              <a:t> </a:t>
            </a:r>
            <a:r>
              <a:rPr lang="it" sz="1400" err="1"/>
              <a:t>existing</a:t>
            </a:r>
            <a:r>
              <a:rPr lang="it" sz="1400"/>
              <a:t> project </a:t>
            </a:r>
            <a:r>
              <a:rPr lang="it" sz="1400" err="1"/>
              <a:t>has</a:t>
            </a:r>
            <a:r>
              <a:rPr lang="it" sz="1400"/>
              <a:t> </a:t>
            </a:r>
            <a:r>
              <a:rPr lang="it" sz="1400" err="1"/>
              <a:t>its</a:t>
            </a:r>
            <a:r>
              <a:rPr lang="it" sz="1400"/>
              <a:t> </a:t>
            </a:r>
            <a:r>
              <a:rPr lang="it" sz="1400" err="1"/>
              <a:t>own</a:t>
            </a:r>
            <a:r>
              <a:rPr lang="it" sz="1400"/>
              <a:t> challenges. </a:t>
            </a:r>
          </a:p>
          <a:p>
            <a:pPr indent="0">
              <a:buNone/>
            </a:pPr>
            <a:r>
              <a:rPr lang="it" sz="1400"/>
              <a:t>But </a:t>
            </a:r>
            <a:r>
              <a:rPr lang="it" sz="1400" err="1"/>
              <a:t>try</a:t>
            </a:r>
            <a:r>
              <a:rPr lang="it" sz="1400"/>
              <a:t> </a:t>
            </a:r>
            <a:r>
              <a:rPr lang="it" sz="1400" err="1"/>
              <a:t>convincing</a:t>
            </a:r>
            <a:r>
              <a:rPr lang="it" sz="1400"/>
              <a:t> a </a:t>
            </a:r>
            <a:r>
              <a:rPr lang="it" sz="1400" err="1"/>
              <a:t>whole</a:t>
            </a:r>
            <a:r>
              <a:rPr lang="it" sz="1400"/>
              <a:t> team for a brand new system. </a:t>
            </a:r>
            <a:r>
              <a:rPr lang="it" sz="1400" err="1"/>
              <a:t>There</a:t>
            </a:r>
            <a:r>
              <a:rPr lang="it" sz="1400"/>
              <a:t> </a:t>
            </a:r>
            <a:r>
              <a:rPr lang="it" sz="1400" err="1"/>
              <a:t>will</a:t>
            </a:r>
            <a:r>
              <a:rPr lang="it" sz="1400"/>
              <a:t> be the </a:t>
            </a:r>
            <a:r>
              <a:rPr lang="it" sz="1400" err="1"/>
              <a:t>ones</a:t>
            </a:r>
            <a:r>
              <a:rPr lang="it" sz="1400"/>
              <a:t> </a:t>
            </a:r>
            <a:r>
              <a:rPr lang="it" sz="1400" err="1"/>
              <a:t>who</a:t>
            </a:r>
            <a:r>
              <a:rPr lang="it" sz="1400"/>
              <a:t> </a:t>
            </a:r>
            <a:r>
              <a:rPr lang="it" sz="1400" err="1"/>
              <a:t>would</a:t>
            </a:r>
            <a:r>
              <a:rPr lang="it" sz="1400"/>
              <a:t> be </a:t>
            </a:r>
            <a:r>
              <a:rPr lang="it" sz="1400" err="1"/>
              <a:t>enthusiastic</a:t>
            </a:r>
            <a:r>
              <a:rPr lang="it" sz="1400"/>
              <a:t> and </a:t>
            </a:r>
            <a:r>
              <a:rPr lang="it" sz="1400" err="1"/>
              <a:t>immediately</a:t>
            </a:r>
            <a:r>
              <a:rPr lang="it" sz="1400"/>
              <a:t> </a:t>
            </a:r>
            <a:r>
              <a:rPr lang="it" sz="1400" err="1"/>
              <a:t>jump</a:t>
            </a:r>
            <a:r>
              <a:rPr lang="it" sz="1400"/>
              <a:t> on the wagon and </a:t>
            </a:r>
            <a:r>
              <a:rPr lang="it" sz="1400" err="1"/>
              <a:t>others</a:t>
            </a:r>
            <a:r>
              <a:rPr lang="it" sz="1400"/>
              <a:t> </a:t>
            </a:r>
            <a:r>
              <a:rPr lang="it" sz="1400" err="1"/>
              <a:t>who</a:t>
            </a:r>
            <a:r>
              <a:rPr lang="it" sz="1400"/>
              <a:t> </a:t>
            </a:r>
            <a:r>
              <a:rPr lang="it" sz="1400" err="1"/>
              <a:t>will</a:t>
            </a:r>
            <a:r>
              <a:rPr lang="it" sz="1400"/>
              <a:t> be </a:t>
            </a:r>
            <a:r>
              <a:rPr lang="it" sz="1400" err="1"/>
              <a:t>completely</a:t>
            </a:r>
            <a:r>
              <a:rPr lang="it" sz="1400"/>
              <a:t> </a:t>
            </a:r>
            <a:r>
              <a:rPr lang="it" sz="1400" err="1"/>
              <a:t>against</a:t>
            </a:r>
            <a:r>
              <a:rPr lang="it" sz="1400"/>
              <a:t> </a:t>
            </a:r>
            <a:r>
              <a:rPr lang="it" sz="1400" err="1"/>
              <a:t>it</a:t>
            </a:r>
            <a:r>
              <a:rPr lang="it" sz="1400"/>
              <a:t>. </a:t>
            </a:r>
            <a:endParaRPr sz="1400"/>
          </a:p>
          <a:p>
            <a:pPr indent="0">
              <a:buNone/>
            </a:pPr>
            <a:r>
              <a:rPr lang="en-US" sz="1400"/>
              <a:t>So be prepared to some push back.</a:t>
            </a:r>
            <a:endParaRPr sz="14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nSpc>
                <a:spcPct val="90000"/>
              </a:lnSpc>
              <a:spcBef>
                <a:spcPts val="900"/>
              </a:spcBef>
              <a:buNone/>
            </a:pPr>
            <a:r>
              <a:rPr lang="it"/>
              <a:t>A </a:t>
            </a:r>
            <a:r>
              <a:rPr lang="it" err="1"/>
              <a:t>simple</a:t>
            </a:r>
            <a:r>
              <a:rPr lang="it"/>
              <a:t> </a:t>
            </a:r>
            <a:r>
              <a:rPr lang="it" err="1"/>
              <a:t>solution</a:t>
            </a:r>
            <a:r>
              <a:rPr lang="it"/>
              <a:t> </a:t>
            </a:r>
            <a:r>
              <a:rPr lang="it" err="1"/>
              <a:t>is</a:t>
            </a:r>
            <a:r>
              <a:rPr lang="it"/>
              <a:t> to take “snapshots” of an </a:t>
            </a:r>
            <a:r>
              <a:rPr lang="it" err="1"/>
              <a:t>entity</a:t>
            </a:r>
            <a:r>
              <a:rPr lang="it"/>
              <a:t> </a:t>
            </a:r>
            <a:r>
              <a:rPr lang="it" err="1"/>
              <a:t>every</a:t>
            </a:r>
            <a:r>
              <a:rPr lang="it"/>
              <a:t> N events</a:t>
            </a:r>
            <a:endParaRPr lang="en-US"/>
          </a:p>
          <a:p>
            <a:pPr marL="0" indent="0">
              <a:lnSpc>
                <a:spcPct val="90000"/>
              </a:lnSpc>
              <a:spcBef>
                <a:spcPts val="900"/>
              </a:spcBef>
              <a:buNone/>
            </a:pPr>
            <a:r>
              <a:rPr lang="it" err="1"/>
              <a:t>Each</a:t>
            </a:r>
            <a:r>
              <a:rPr lang="it"/>
              <a:t> snapshot </a:t>
            </a:r>
            <a:r>
              <a:rPr lang="it" err="1"/>
              <a:t>represents</a:t>
            </a:r>
            <a:r>
              <a:rPr lang="it"/>
              <a:t> an </a:t>
            </a:r>
            <a:r>
              <a:rPr lang="it" err="1"/>
              <a:t>entity</a:t>
            </a:r>
            <a:r>
              <a:rPr lang="it"/>
              <a:t> </a:t>
            </a:r>
            <a:r>
              <a:rPr lang="it" err="1"/>
              <a:t>at</a:t>
            </a:r>
            <a:r>
              <a:rPr lang="it"/>
              <a:t> a </a:t>
            </a:r>
            <a:r>
              <a:rPr lang="it" err="1"/>
              <a:t>certain</a:t>
            </a:r>
            <a:r>
              <a:rPr lang="it"/>
              <a:t> moment in time (</a:t>
            </a:r>
            <a:r>
              <a:rPr lang="it" err="1"/>
              <a:t>eg</a:t>
            </a:r>
            <a:r>
              <a:rPr lang="it"/>
              <a:t>. event </a:t>
            </a:r>
            <a:r>
              <a:rPr lang="it" err="1"/>
              <a:t>version</a:t>
            </a:r>
            <a:r>
              <a:rPr lang="it"/>
              <a:t>)</a:t>
            </a:r>
            <a:endParaRPr lang="en-US"/>
          </a:p>
          <a:p>
            <a:pPr marL="0" indent="0">
              <a:lnSpc>
                <a:spcPct val="90000"/>
              </a:lnSpc>
              <a:spcBef>
                <a:spcPts val="900"/>
              </a:spcBef>
              <a:buNone/>
            </a:pPr>
            <a:endParaRPr lang="it">
              <a:ea typeface="Calibri"/>
            </a:endParaRPr>
          </a:p>
        </p:txBody>
      </p:sp>
    </p:spTree>
    <p:extLst>
      <p:ext uri="{BB962C8B-B14F-4D97-AF65-F5344CB8AC3E}">
        <p14:creationId xmlns:p14="http://schemas.microsoft.com/office/powerpoint/2010/main" val="3154886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115ebfdf09d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115ebfdf09d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indent="0">
              <a:buNone/>
            </a:pPr>
            <a:endParaRPr lang="it" sz="1400">
              <a:solidFill>
                <a:srgbClr val="595959"/>
              </a:solidFill>
            </a:endParaRPr>
          </a:p>
        </p:txBody>
      </p:sp>
    </p:spTree>
    <p:extLst>
      <p:ext uri="{BB962C8B-B14F-4D97-AF65-F5344CB8AC3E}">
        <p14:creationId xmlns:p14="http://schemas.microsoft.com/office/powerpoint/2010/main" val="994703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159e5fc68d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159e5fc68d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it"/>
              <a:t>So, </a:t>
            </a:r>
            <a:r>
              <a:rPr lang="it" err="1"/>
              <a:t>let’s</a:t>
            </a:r>
            <a:r>
              <a:rPr lang="it"/>
              <a:t> start by </a:t>
            </a:r>
            <a:r>
              <a:rPr lang="it" err="1"/>
              <a:t>defining</a:t>
            </a:r>
            <a:r>
              <a:rPr lang="it"/>
              <a:t> </a:t>
            </a:r>
            <a:r>
              <a:rPr lang="it" err="1"/>
              <a:t>what</a:t>
            </a:r>
            <a:r>
              <a:rPr lang="it"/>
              <a:t> Event Sourcing </a:t>
            </a:r>
            <a:r>
              <a:rPr lang="it" err="1"/>
              <a:t>is</a:t>
            </a:r>
            <a:r>
              <a:rPr lang="it"/>
              <a:t>. I </a:t>
            </a:r>
            <a:r>
              <a:rPr lang="it" err="1"/>
              <a:t>really</a:t>
            </a:r>
            <a:r>
              <a:rPr lang="it"/>
              <a:t> like </a:t>
            </a:r>
            <a:r>
              <a:rPr lang="it" err="1"/>
              <a:t>this</a:t>
            </a:r>
            <a:r>
              <a:rPr lang="it"/>
              <a:t> </a:t>
            </a:r>
            <a:r>
              <a:rPr lang="it" err="1"/>
              <a:t>definition</a:t>
            </a:r>
            <a:r>
              <a:rPr lang="it"/>
              <a:t> by Martin Fowler. Hands up who </a:t>
            </a:r>
            <a:r>
              <a:rPr lang="it" err="1"/>
              <a:t>knows</a:t>
            </a:r>
            <a:r>
              <a:rPr lang="it"/>
              <a:t> </a:t>
            </a:r>
            <a:r>
              <a:rPr lang="it" err="1"/>
              <a:t>who</a:t>
            </a:r>
            <a:r>
              <a:rPr lang="it"/>
              <a:t> </a:t>
            </a:r>
            <a:r>
              <a:rPr lang="it" err="1"/>
              <a:t>I'm</a:t>
            </a:r>
            <a:r>
              <a:rPr lang="it"/>
              <a:t> </a:t>
            </a:r>
            <a:r>
              <a:rPr lang="it" err="1"/>
              <a:t>talking</a:t>
            </a:r>
            <a:r>
              <a:rPr lang="it"/>
              <a:t> </a:t>
            </a:r>
            <a:r>
              <a:rPr lang="it" err="1"/>
              <a:t>about</a:t>
            </a:r>
            <a:endParaRPr lang="en-US" err="1"/>
          </a:p>
          <a:p>
            <a:pPr marL="0" indent="0">
              <a:buNone/>
            </a:pPr>
            <a:r>
              <a:rPr lang="it"/>
              <a:t>I </a:t>
            </a:r>
            <a:r>
              <a:rPr lang="it" err="1"/>
              <a:t>think</a:t>
            </a:r>
            <a:r>
              <a:rPr lang="it"/>
              <a:t> </a:t>
            </a:r>
            <a:r>
              <a:rPr lang="it" err="1"/>
              <a:t>it</a:t>
            </a:r>
            <a:r>
              <a:rPr lang="it"/>
              <a:t> </a:t>
            </a:r>
            <a:r>
              <a:rPr lang="it" err="1"/>
              <a:t>encompassess</a:t>
            </a:r>
            <a:r>
              <a:rPr lang="it"/>
              <a:t> the </a:t>
            </a:r>
            <a:r>
              <a:rPr lang="it" err="1"/>
              <a:t>very</a:t>
            </a:r>
            <a:r>
              <a:rPr lang="it"/>
              <a:t> soul of </a:t>
            </a:r>
            <a:r>
              <a:rPr lang="it" err="1"/>
              <a:t>this</a:t>
            </a:r>
            <a:r>
              <a:rPr lang="it"/>
              <a:t> pattern. </a:t>
            </a:r>
            <a:endParaRPr/>
          </a:p>
          <a:p>
            <a:pPr marL="0" lvl="0" indent="0" algn="l" rtl="0">
              <a:spcBef>
                <a:spcPts val="0"/>
              </a:spcBef>
              <a:spcAft>
                <a:spcPts val="0"/>
              </a:spcAft>
              <a:buNone/>
            </a:pPr>
            <a:endParaRPr/>
          </a:p>
          <a:p>
            <a:pPr marL="0" lvl="0" indent="0" algn="l" rtl="0">
              <a:spcBef>
                <a:spcPts val="0"/>
              </a:spcBef>
              <a:spcAft>
                <a:spcPts val="0"/>
              </a:spcAft>
              <a:buNone/>
            </a:pPr>
            <a:r>
              <a:rPr lang="it" err="1"/>
              <a:t>Because</a:t>
            </a:r>
            <a:r>
              <a:rPr lang="it"/>
              <a:t> </a:t>
            </a:r>
            <a:r>
              <a:rPr lang="it" err="1"/>
              <a:t>this</a:t>
            </a:r>
            <a:r>
              <a:rPr lang="it"/>
              <a:t> </a:t>
            </a:r>
            <a:r>
              <a:rPr lang="it" err="1"/>
              <a:t>is</a:t>
            </a:r>
            <a:r>
              <a:rPr lang="it"/>
              <a:t> </a:t>
            </a:r>
            <a:r>
              <a:rPr lang="it" err="1"/>
              <a:t>exactly</a:t>
            </a:r>
            <a:r>
              <a:rPr lang="it"/>
              <a:t> </a:t>
            </a:r>
            <a:r>
              <a:rPr lang="it" err="1"/>
              <a:t>what</a:t>
            </a:r>
            <a:r>
              <a:rPr lang="it"/>
              <a:t> Event Sourcing </a:t>
            </a:r>
            <a:r>
              <a:rPr lang="it" err="1"/>
              <a:t>is</a:t>
            </a:r>
            <a:r>
              <a:rPr lang="it"/>
              <a:t> </a:t>
            </a:r>
            <a:r>
              <a:rPr lang="it" err="1"/>
              <a:t>about</a:t>
            </a:r>
            <a:r>
              <a:rPr lang="it"/>
              <a:t>: keeping track of </a:t>
            </a:r>
            <a:r>
              <a:rPr lang="it" err="1"/>
              <a:t>everything</a:t>
            </a:r>
            <a:r>
              <a:rPr lang="it"/>
              <a:t> </a:t>
            </a:r>
            <a:r>
              <a:rPr lang="it" err="1"/>
              <a:t>that</a:t>
            </a:r>
            <a:r>
              <a:rPr lang="it"/>
              <a:t> </a:t>
            </a:r>
            <a:r>
              <a:rPr lang="it" err="1"/>
              <a:t>happened</a:t>
            </a:r>
            <a:r>
              <a:rPr lang="it"/>
              <a:t> </a:t>
            </a:r>
            <a:r>
              <a:rPr lang="it" err="1"/>
              <a:t>through</a:t>
            </a:r>
            <a:r>
              <a:rPr lang="it"/>
              <a:t> the voyage.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159e5fc68d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159e5fc68d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900"/>
              </a:spcBef>
              <a:spcAft>
                <a:spcPts val="0"/>
              </a:spcAft>
              <a:buNone/>
            </a:pPr>
            <a:r>
              <a:rPr lang="it" sz="1200" dirty="0">
                <a:solidFill>
                  <a:schemeClr val="dk1"/>
                </a:solidFill>
                <a:latin typeface="Calibri"/>
                <a:ea typeface="Calibri"/>
                <a:cs typeface="Calibri"/>
                <a:sym typeface="Calibri"/>
              </a:rPr>
              <a:t>In a traditional create, read, update, and delete (CRUD) application, a typical data process is:</a:t>
            </a:r>
            <a:endParaRPr sz="1200" dirty="0">
              <a:solidFill>
                <a:schemeClr val="dk1"/>
              </a:solidFill>
              <a:latin typeface="Calibri"/>
              <a:ea typeface="Calibri"/>
              <a:cs typeface="Calibri"/>
              <a:sym typeface="Calibri"/>
            </a:endParaRPr>
          </a:p>
          <a:p>
            <a:pPr marL="457200" lvl="0" indent="-304800" algn="l" rtl="0">
              <a:lnSpc>
                <a:spcPct val="90000"/>
              </a:lnSpc>
              <a:spcBef>
                <a:spcPts val="900"/>
              </a:spcBef>
              <a:spcAft>
                <a:spcPts val="0"/>
              </a:spcAft>
              <a:buClr>
                <a:schemeClr val="dk1"/>
              </a:buClr>
              <a:buSzPts val="1200"/>
              <a:buFont typeface="Calibri"/>
              <a:buChar char="-"/>
            </a:pPr>
            <a:r>
              <a:rPr lang="it" sz="1200" dirty="0">
                <a:solidFill>
                  <a:schemeClr val="dk1"/>
                </a:solidFill>
                <a:latin typeface="Calibri"/>
                <a:ea typeface="Calibri"/>
                <a:cs typeface="Calibri"/>
                <a:sym typeface="Calibri"/>
              </a:rPr>
              <a:t>read data from the store</a:t>
            </a:r>
            <a:endParaRPr sz="1200" dirty="0">
              <a:solidFill>
                <a:schemeClr val="dk1"/>
              </a:solidFill>
              <a:latin typeface="Calibri"/>
              <a:ea typeface="Calibri"/>
              <a:cs typeface="Calibri"/>
              <a:sym typeface="Calibri"/>
            </a:endParaRPr>
          </a:p>
          <a:p>
            <a:pPr marL="457200" lvl="0" indent="-304800" algn="l" rtl="0">
              <a:lnSpc>
                <a:spcPct val="90000"/>
              </a:lnSpc>
              <a:spcBef>
                <a:spcPts val="0"/>
              </a:spcBef>
              <a:spcAft>
                <a:spcPts val="0"/>
              </a:spcAft>
              <a:buClr>
                <a:schemeClr val="dk1"/>
              </a:buClr>
              <a:buSzPts val="1200"/>
              <a:buFont typeface="Calibri"/>
              <a:buChar char="-"/>
            </a:pPr>
            <a:r>
              <a:rPr lang="it" sz="1200" dirty="0">
                <a:solidFill>
                  <a:schemeClr val="dk1"/>
                </a:solidFill>
                <a:latin typeface="Calibri"/>
                <a:ea typeface="Calibri"/>
                <a:cs typeface="Calibri"/>
                <a:sym typeface="Calibri"/>
              </a:rPr>
              <a:t>make some modifications to it</a:t>
            </a:r>
            <a:endParaRPr sz="1200" dirty="0">
              <a:solidFill>
                <a:schemeClr val="dk1"/>
              </a:solidFill>
              <a:latin typeface="Calibri"/>
              <a:ea typeface="Calibri"/>
              <a:cs typeface="Calibri"/>
              <a:sym typeface="Calibri"/>
            </a:endParaRPr>
          </a:p>
          <a:p>
            <a:pPr marL="457200" lvl="0" indent="-304800" algn="l" rtl="0">
              <a:lnSpc>
                <a:spcPct val="90000"/>
              </a:lnSpc>
              <a:spcBef>
                <a:spcPts val="0"/>
              </a:spcBef>
              <a:spcAft>
                <a:spcPts val="0"/>
              </a:spcAft>
              <a:buClr>
                <a:schemeClr val="dk1"/>
              </a:buClr>
              <a:buSzPts val="1200"/>
              <a:buFont typeface="Calibri"/>
              <a:buChar char="-"/>
            </a:pPr>
            <a:r>
              <a:rPr lang="it" sz="1200" dirty="0">
                <a:solidFill>
                  <a:schemeClr val="dk1"/>
                </a:solidFill>
                <a:latin typeface="Calibri"/>
                <a:ea typeface="Calibri"/>
                <a:cs typeface="Calibri"/>
                <a:sym typeface="Calibri"/>
              </a:rPr>
              <a:t>persist the current state of the data with the new values.</a:t>
            </a:r>
            <a:br>
              <a:rPr lang="it" sz="1200" dirty="0">
                <a:latin typeface="Calibri"/>
                <a:ea typeface="Calibri"/>
                <a:cs typeface="Calibri"/>
              </a:rPr>
            </a:br>
            <a:endParaRPr sz="1200" dirty="0">
              <a:solidFill>
                <a:schemeClr val="dk1"/>
              </a:solidFill>
              <a:latin typeface="Calibri"/>
              <a:ea typeface="Calibri"/>
              <a:cs typeface="Calibri"/>
              <a:sym typeface="Calibri"/>
            </a:endParaRPr>
          </a:p>
          <a:p>
            <a:pPr marL="0" indent="0">
              <a:lnSpc>
                <a:spcPct val="115000"/>
              </a:lnSpc>
              <a:spcBef>
                <a:spcPts val="200"/>
              </a:spcBef>
              <a:buNone/>
            </a:pPr>
            <a:r>
              <a:rPr lang="it" sz="1200" dirty="0">
                <a:solidFill>
                  <a:schemeClr val="dk1"/>
                </a:solidFill>
                <a:latin typeface="Calibri"/>
                <a:ea typeface="Calibri"/>
                <a:cs typeface="Calibri"/>
                <a:sym typeface="Calibri"/>
              </a:rPr>
              <a:t>Now, usually the</a:t>
            </a:r>
            <a:r>
              <a:rPr lang="it" sz="1200" b="1" dirty="0">
                <a:solidFill>
                  <a:schemeClr val="dk1"/>
                </a:solidFill>
                <a:latin typeface="Calibri"/>
                <a:ea typeface="Calibri"/>
                <a:cs typeface="Calibri"/>
                <a:sym typeface="Calibri"/>
              </a:rPr>
              <a:t> same store</a:t>
            </a:r>
            <a:r>
              <a:rPr lang="it" sz="1200" dirty="0">
                <a:solidFill>
                  <a:schemeClr val="dk1"/>
                </a:solidFill>
                <a:latin typeface="Calibri"/>
                <a:ea typeface="Calibri"/>
                <a:cs typeface="Calibri"/>
                <a:sym typeface="Calibri"/>
              </a:rPr>
              <a:t> is used for reads and writes, and this </a:t>
            </a:r>
            <a:r>
              <a:rPr lang="it" sz="1200" b="1" dirty="0">
                <a:solidFill>
                  <a:schemeClr val="dk1"/>
                </a:solidFill>
                <a:latin typeface="Calibri"/>
                <a:ea typeface="Calibri"/>
                <a:cs typeface="Calibri"/>
                <a:sym typeface="Calibri"/>
              </a:rPr>
              <a:t>might </a:t>
            </a:r>
            <a:r>
              <a:rPr lang="it" sz="1200" dirty="0">
                <a:solidFill>
                  <a:schemeClr val="dk1"/>
                </a:solidFill>
                <a:latin typeface="Calibri"/>
                <a:ea typeface="Calibri"/>
                <a:cs typeface="Calibri"/>
                <a:sym typeface="Calibri"/>
              </a:rPr>
              <a:t>lead to poor performance. I said "might" because as with many things in our industry, it, well, </a:t>
            </a:r>
            <a:r>
              <a:rPr lang="it" sz="1200" b="1" i="1" dirty="0">
                <a:solidFill>
                  <a:schemeClr val="dk1"/>
                </a:solidFill>
                <a:latin typeface="Calibri"/>
                <a:ea typeface="Calibri"/>
                <a:cs typeface="Calibri"/>
                <a:sym typeface="Calibri"/>
              </a:rPr>
              <a:t>depends.</a:t>
            </a:r>
            <a:endParaRPr lang="it" sz="1200" dirty="0">
              <a:solidFill>
                <a:schemeClr val="dk1"/>
              </a:solidFill>
              <a:latin typeface="Calibri"/>
              <a:ea typeface="Calibri"/>
              <a:cs typeface="Calibri"/>
              <a:sym typeface="Calibri"/>
            </a:endParaRPr>
          </a:p>
          <a:p>
            <a:pPr marL="0" indent="0">
              <a:lnSpc>
                <a:spcPct val="114999"/>
              </a:lnSpc>
              <a:spcBef>
                <a:spcPts val="200"/>
              </a:spcBef>
              <a:buNone/>
            </a:pPr>
            <a:r>
              <a:rPr lang="it" sz="1200" dirty="0">
                <a:latin typeface="Calibri"/>
                <a:ea typeface="Calibri"/>
                <a:cs typeface="Calibri"/>
              </a:rPr>
              <a:t>But suppose that we obsessively want to optimize our system and favor reads over writes.</a:t>
            </a:r>
            <a:br>
              <a:rPr lang="it" sz="1200" dirty="0">
                <a:latin typeface="Calibri"/>
                <a:ea typeface="Calibri"/>
                <a:cs typeface="Calibri"/>
              </a:rPr>
            </a:br>
            <a:r>
              <a:rPr lang="it" sz="1200" dirty="0">
                <a:solidFill>
                  <a:schemeClr val="dk1"/>
                </a:solidFill>
                <a:latin typeface="Calibri"/>
                <a:ea typeface="Calibri"/>
                <a:cs typeface="Calibri"/>
                <a:sym typeface="Calibri"/>
              </a:rPr>
              <a:t>Moreover, we all hope to have more than 1 user using our system. And with multiple concurrent users come great responsibilities... along with update conflicts.</a:t>
            </a:r>
            <a:br>
              <a:rPr lang="it" sz="1200" dirty="0">
                <a:latin typeface="Calibri"/>
                <a:ea typeface="Calibri"/>
                <a:cs typeface="Calibri"/>
              </a:rPr>
            </a:br>
            <a:endParaRPr lang="it" sz="1200" dirty="0">
              <a:solidFill>
                <a:schemeClr val="dk1"/>
              </a:solidFill>
              <a:latin typeface="Calibri"/>
              <a:ea typeface="Calibri"/>
              <a:cs typeface="Calibri"/>
              <a:sym typeface="Calibri"/>
            </a:endParaRPr>
          </a:p>
          <a:p>
            <a:pPr marL="0" indent="0">
              <a:lnSpc>
                <a:spcPct val="114999"/>
              </a:lnSpc>
              <a:spcBef>
                <a:spcPts val="200"/>
              </a:spcBef>
              <a:buNone/>
            </a:pPr>
            <a:r>
              <a:rPr lang="it" sz="1200" dirty="0">
                <a:solidFill>
                  <a:schemeClr val="dk1"/>
                </a:solidFill>
                <a:latin typeface="Calibri"/>
                <a:ea typeface="Calibri"/>
                <a:cs typeface="Calibri"/>
                <a:sym typeface="Calibri"/>
              </a:rPr>
              <a:t>And, without an extra effort to store additional auditing, history of the changes is completely lost. </a:t>
            </a:r>
            <a:endParaRPr sz="1200" dirty="0">
              <a:solidFill>
                <a:schemeClr val="dk1"/>
              </a:solidFill>
              <a:latin typeface="Calibri"/>
              <a:ea typeface="Calibri"/>
              <a:cs typeface="Calibri"/>
            </a:endParaRPr>
          </a:p>
          <a:p>
            <a:pPr marL="0" lvl="0" indent="0" algn="l" rtl="0">
              <a:spcBef>
                <a:spcPts val="1200"/>
              </a:spcBef>
              <a:spcAft>
                <a:spcPts val="0"/>
              </a:spcAft>
              <a:buNone/>
            </a:pPr>
            <a:endParaRPr sz="1200" dirty="0">
              <a:solidFill>
                <a:schemeClr val="dk1"/>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nSpc>
                <a:spcPct val="90000"/>
              </a:lnSpc>
              <a:spcBef>
                <a:spcPts val="900"/>
              </a:spcBef>
              <a:buNone/>
            </a:pPr>
            <a:r>
              <a:rPr lang="it" dirty="0"/>
              <a:t>Instead of storing just the current state of the data in a domain, we can use an append-only store to record the full series of actions taken on that data.</a:t>
            </a:r>
            <a:endParaRPr lang="en-US" dirty="0"/>
          </a:p>
          <a:p>
            <a:pPr marL="0" indent="0">
              <a:lnSpc>
                <a:spcPct val="114999"/>
              </a:lnSpc>
              <a:spcBef>
                <a:spcPts val="200"/>
              </a:spcBef>
              <a:buNone/>
            </a:pPr>
            <a:r>
              <a:rPr lang="it" dirty="0"/>
              <a:t>Every change to the state of an application is captured in an event object.</a:t>
            </a:r>
            <a:endParaRPr lang="en-US" dirty="0"/>
          </a:p>
          <a:p>
            <a:pPr marL="0" indent="0">
              <a:lnSpc>
                <a:spcPct val="114999"/>
              </a:lnSpc>
              <a:spcBef>
                <a:spcPts val="1200"/>
              </a:spcBef>
              <a:buNone/>
            </a:pPr>
            <a:r>
              <a:rPr lang="it" dirty="0"/>
              <a:t>These event objects are then stored in the same order they were applied.</a:t>
            </a:r>
            <a:endParaRPr lang="en-US" dirty="0"/>
          </a:p>
          <a:p>
            <a:pPr marL="0" indent="0">
              <a:lnSpc>
                <a:spcPct val="114999"/>
              </a:lnSpc>
              <a:spcBef>
                <a:spcPts val="1200"/>
              </a:spcBef>
              <a:buNone/>
            </a:pPr>
            <a:endParaRPr lang="it" dirty="0"/>
          </a:p>
          <a:p>
            <a:pPr marL="0" indent="0">
              <a:lnSpc>
                <a:spcPct val="114999"/>
              </a:lnSpc>
              <a:spcBef>
                <a:spcPts val="1200"/>
              </a:spcBef>
              <a:buNone/>
            </a:pPr>
            <a:r>
              <a:rPr lang="it" dirty="0"/>
              <a:t>After we have persisted these "Domain" events, we can also tell the world that something has changed. And we do it by publishing "Integration" Events.</a:t>
            </a:r>
            <a:endParaRPr lang="en-US" dirty="0"/>
          </a:p>
          <a:p>
            <a:pPr marL="0" indent="0">
              <a:lnSpc>
                <a:spcPct val="114999"/>
              </a:lnSpc>
              <a:spcBef>
                <a:spcPts val="1200"/>
              </a:spcBef>
              <a:buNone/>
            </a:pPr>
            <a:r>
              <a:rPr lang="it" dirty="0"/>
              <a:t>At this point we can have all sorts of subscribers reacting to these Integration Events and performing other tasks.</a:t>
            </a:r>
          </a:p>
          <a:p>
            <a:pPr marL="0" indent="0">
              <a:lnSpc>
                <a:spcPct val="114999"/>
              </a:lnSpc>
              <a:spcBef>
                <a:spcPts val="1200"/>
              </a:spcBef>
              <a:buNone/>
            </a:pPr>
            <a:endParaRPr lang="it" dirty="0"/>
          </a:p>
          <a:p>
            <a:pPr marL="0" indent="0">
              <a:lnSpc>
                <a:spcPct val="114999"/>
              </a:lnSpc>
              <a:spcBef>
                <a:spcPts val="1200"/>
              </a:spcBef>
              <a:buNone/>
            </a:pPr>
            <a:r>
              <a:rPr lang="it" dirty="0"/>
              <a:t>Typical usea of these Integration Events could be:</a:t>
            </a:r>
            <a:endParaRPr lang="en-US" dirty="0"/>
          </a:p>
          <a:p>
            <a:pPr indent="-317500">
              <a:lnSpc>
                <a:spcPct val="114999"/>
              </a:lnSpc>
              <a:spcBef>
                <a:spcPts val="1200"/>
              </a:spcBef>
              <a:buFont typeface="Calibri,Sans-Serif"/>
              <a:buChar char="-"/>
            </a:pPr>
            <a:r>
              <a:rPr lang="it" dirty="0"/>
              <a:t>generation of materialized views (application UI, reporting)</a:t>
            </a:r>
            <a:endParaRPr lang="en-US" dirty="0"/>
          </a:p>
          <a:p>
            <a:pPr indent="-317500">
              <a:lnSpc>
                <a:spcPct val="114999"/>
              </a:lnSpc>
              <a:buFont typeface="Calibri,Sans-Serif"/>
              <a:buChar char="-"/>
            </a:pPr>
            <a:r>
              <a:rPr lang="it" dirty="0"/>
              <a:t>integration with external systems</a:t>
            </a:r>
            <a:endParaRPr lang="en-US" dirty="0"/>
          </a:p>
          <a:p>
            <a:pPr marL="0" indent="0">
              <a:lnSpc>
                <a:spcPct val="114999"/>
              </a:lnSpc>
              <a:spcBef>
                <a:spcPts val="1200"/>
              </a:spcBef>
              <a:spcAft>
                <a:spcPts val="1200"/>
              </a:spcAft>
              <a:buNone/>
            </a:pPr>
            <a:endParaRPr lang="en-US" dirty="0"/>
          </a:p>
          <a:p>
            <a:pPr marL="0" indent="0">
              <a:buNone/>
            </a:pPr>
            <a:endParaRPr lang="it" dirty="0">
              <a:ea typeface="Calibri"/>
            </a:endParaRPr>
          </a:p>
        </p:txBody>
      </p:sp>
    </p:spTree>
    <p:extLst>
      <p:ext uri="{BB962C8B-B14F-4D97-AF65-F5344CB8AC3E}">
        <p14:creationId xmlns:p14="http://schemas.microsoft.com/office/powerpoint/2010/main" val="7652664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it"/>
              <a:t>Event Sourcing </a:t>
            </a:r>
            <a:r>
              <a:rPr lang="it" err="1"/>
              <a:t>is</a:t>
            </a:r>
            <a:r>
              <a:rPr lang="it"/>
              <a:t> </a:t>
            </a:r>
            <a:r>
              <a:rPr lang="it" err="1"/>
              <a:t>used</a:t>
            </a:r>
            <a:r>
              <a:rPr lang="it"/>
              <a:t> in </a:t>
            </a:r>
            <a:r>
              <a:rPr lang="it" err="1"/>
              <a:t>conjunction</a:t>
            </a:r>
            <a:r>
              <a:rPr lang="it"/>
              <a:t> with </a:t>
            </a:r>
            <a:r>
              <a:rPr lang="it" err="1"/>
              <a:t>another</a:t>
            </a:r>
            <a:r>
              <a:rPr lang="it"/>
              <a:t> pattern, CQRS (</a:t>
            </a:r>
            <a:r>
              <a:rPr lang="it" err="1"/>
              <a:t>command</a:t>
            </a:r>
            <a:r>
              <a:rPr lang="it"/>
              <a:t> query </a:t>
            </a:r>
            <a:r>
              <a:rPr lang="it" err="1"/>
              <a:t>responsibility</a:t>
            </a:r>
            <a:r>
              <a:rPr lang="it"/>
              <a:t> </a:t>
            </a:r>
            <a:r>
              <a:rPr lang="it" err="1"/>
              <a:t>Segregation</a:t>
            </a:r>
            <a:r>
              <a:rPr lang="it"/>
              <a:t>). With </a:t>
            </a:r>
            <a:r>
              <a:rPr lang="it" err="1"/>
              <a:t>it</a:t>
            </a:r>
            <a:r>
              <a:rPr lang="it"/>
              <a:t>, </a:t>
            </a:r>
            <a:r>
              <a:rPr lang="it" err="1"/>
              <a:t>we're</a:t>
            </a:r>
            <a:r>
              <a:rPr lang="it"/>
              <a:t> </a:t>
            </a:r>
            <a:r>
              <a:rPr lang="it" err="1"/>
              <a:t>slicing</a:t>
            </a:r>
            <a:r>
              <a:rPr lang="it"/>
              <a:t> </a:t>
            </a:r>
            <a:r>
              <a:rPr lang="it" err="1"/>
              <a:t>our</a:t>
            </a:r>
            <a:r>
              <a:rPr lang="it"/>
              <a:t> </a:t>
            </a:r>
            <a:r>
              <a:rPr lang="it" err="1"/>
              <a:t>application</a:t>
            </a:r>
            <a:r>
              <a:rPr lang="it"/>
              <a:t> </a:t>
            </a:r>
            <a:r>
              <a:rPr lang="it" err="1"/>
              <a:t>logic</a:t>
            </a:r>
            <a:r>
              <a:rPr lang="it"/>
              <a:t> </a:t>
            </a:r>
            <a:r>
              <a:rPr lang="it" err="1"/>
              <a:t>vertically</a:t>
            </a:r>
            <a:r>
              <a:rPr lang="it"/>
              <a:t>. In </a:t>
            </a:r>
            <a:r>
              <a:rPr lang="it" err="1"/>
              <a:t>addition</a:t>
            </a:r>
            <a:r>
              <a:rPr lang="it"/>
              <a:t> to </a:t>
            </a:r>
            <a:r>
              <a:rPr lang="it" err="1"/>
              <a:t>that</a:t>
            </a:r>
            <a:r>
              <a:rPr lang="it"/>
              <a:t>, </a:t>
            </a:r>
            <a:r>
              <a:rPr lang="it" err="1"/>
              <a:t>we're</a:t>
            </a:r>
            <a:r>
              <a:rPr lang="it"/>
              <a:t> </a:t>
            </a:r>
            <a:r>
              <a:rPr lang="it" err="1"/>
              <a:t>segregating</a:t>
            </a:r>
            <a:r>
              <a:rPr lang="it"/>
              <a:t> state </a:t>
            </a:r>
            <a:r>
              <a:rPr lang="it" err="1"/>
              <a:t>mutation</a:t>
            </a:r>
            <a:r>
              <a:rPr lang="it"/>
              <a:t> (</a:t>
            </a:r>
            <a:r>
              <a:rPr lang="it" err="1"/>
              <a:t>command</a:t>
            </a:r>
            <a:r>
              <a:rPr lang="it"/>
              <a:t> </a:t>
            </a:r>
            <a:r>
              <a:rPr lang="it" err="1"/>
              <a:t>handling</a:t>
            </a:r>
            <a:r>
              <a:rPr lang="it"/>
              <a:t>) from the data </a:t>
            </a:r>
            <a:r>
              <a:rPr lang="it" err="1"/>
              <a:t>retrieval</a:t>
            </a:r>
            <a:r>
              <a:rPr lang="it"/>
              <a:t> (query </a:t>
            </a:r>
            <a:r>
              <a:rPr lang="it" err="1"/>
              <a:t>handling</a:t>
            </a:r>
            <a:r>
              <a:rPr lang="it"/>
              <a:t>). </a:t>
            </a:r>
            <a:endParaRPr lang="en-US"/>
          </a:p>
          <a:p>
            <a:pPr marL="0" indent="0">
              <a:buNone/>
            </a:pPr>
            <a:endParaRPr lang="en-US"/>
          </a:p>
          <a:p>
            <a:pPr marL="0" indent="0">
              <a:buNone/>
            </a:pPr>
            <a:r>
              <a:rPr lang="it" err="1"/>
              <a:t>Materialized</a:t>
            </a:r>
            <a:r>
              <a:rPr lang="it"/>
              <a:t> </a:t>
            </a:r>
            <a:r>
              <a:rPr lang="it" err="1"/>
              <a:t>views</a:t>
            </a:r>
            <a:r>
              <a:rPr lang="it"/>
              <a:t> are </a:t>
            </a:r>
            <a:r>
              <a:rPr lang="it" err="1"/>
              <a:t>also</a:t>
            </a:r>
            <a:r>
              <a:rPr lang="it"/>
              <a:t> </a:t>
            </a:r>
            <a:r>
              <a:rPr lang="it" err="1"/>
              <a:t>often</a:t>
            </a:r>
            <a:r>
              <a:rPr lang="it"/>
              <a:t> </a:t>
            </a:r>
            <a:r>
              <a:rPr lang="it" err="1"/>
              <a:t>called</a:t>
            </a:r>
            <a:r>
              <a:rPr lang="it"/>
              <a:t> “</a:t>
            </a:r>
            <a:r>
              <a:rPr lang="it" b="1" err="1"/>
              <a:t>projections</a:t>
            </a:r>
            <a:r>
              <a:rPr lang="it"/>
              <a:t>”</a:t>
            </a:r>
            <a:endParaRPr lang="en-US"/>
          </a:p>
          <a:p>
            <a:pPr marL="0" indent="0">
              <a:buNone/>
            </a:pPr>
            <a:endParaRPr lang="en-US"/>
          </a:p>
          <a:p>
            <a:pPr>
              <a:buNone/>
            </a:pPr>
            <a:endParaRPr lang="en-US">
              <a:latin typeface="Calibri"/>
              <a:ea typeface="Calibri"/>
              <a:cs typeface="Calibri"/>
            </a:endParaRPr>
          </a:p>
        </p:txBody>
      </p:sp>
    </p:spTree>
    <p:extLst>
      <p:ext uri="{BB962C8B-B14F-4D97-AF65-F5344CB8AC3E}">
        <p14:creationId xmlns:p14="http://schemas.microsoft.com/office/powerpoint/2010/main" val="38373776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15ebfdf0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15ebfdf0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spcBef>
                <a:spcPts val="900"/>
              </a:spcBef>
              <a:buClr>
                <a:schemeClr val="dk1"/>
              </a:buClr>
              <a:buNone/>
            </a:pPr>
            <a:r>
              <a:rPr lang="it" sz="1400" dirty="0">
                <a:solidFill>
                  <a:schemeClr val="dk1"/>
                </a:solidFill>
                <a:latin typeface="Calibri"/>
                <a:ea typeface="Calibri"/>
                <a:cs typeface="Calibri"/>
                <a:sym typeface="Calibri"/>
              </a:rPr>
              <a:t>This means that we have to read the </a:t>
            </a:r>
            <a:r>
              <a:rPr lang="it" sz="1400" b="1" dirty="0">
                <a:solidFill>
                  <a:schemeClr val="dk1"/>
                </a:solidFill>
                <a:latin typeface="Calibri"/>
                <a:ea typeface="Calibri"/>
                <a:cs typeface="Calibri"/>
                <a:sym typeface="Calibri"/>
              </a:rPr>
              <a:t>entire </a:t>
            </a:r>
            <a:r>
              <a:rPr lang="it" sz="1400" dirty="0">
                <a:solidFill>
                  <a:schemeClr val="dk1"/>
                </a:solidFill>
                <a:latin typeface="Calibri"/>
                <a:ea typeface="Calibri"/>
                <a:cs typeface="Calibri"/>
                <a:sym typeface="Calibri"/>
              </a:rPr>
              <a:t>stream and apply events one after another. This process is called "Rehydration". </a:t>
            </a:r>
            <a:endParaRPr lang="en-US" sz="1400" dirty="0">
              <a:solidFill>
                <a:schemeClr val="dk1"/>
              </a:solidFill>
              <a:latin typeface="Calibri"/>
              <a:ea typeface="Calibri"/>
              <a:cs typeface="Calibri"/>
              <a:sym typeface="Calibri"/>
            </a:endParaRPr>
          </a:p>
          <a:p>
            <a:pPr marL="0" indent="0">
              <a:spcBef>
                <a:spcPts val="900"/>
              </a:spcBef>
              <a:buNone/>
            </a:pPr>
            <a:endParaRPr lang="it" sz="1400" dirty="0">
              <a:solidFill>
                <a:schemeClr val="dk1"/>
              </a:solidFill>
              <a:latin typeface="Calibri"/>
              <a:ea typeface="Calibri"/>
              <a:cs typeface="Calibri"/>
              <a:sym typeface="Calibri"/>
            </a:endParaRPr>
          </a:p>
          <a:p>
            <a:pPr marL="0" indent="0">
              <a:spcBef>
                <a:spcPts val="900"/>
              </a:spcBef>
              <a:buNone/>
            </a:pPr>
            <a:r>
              <a:rPr lang="it" sz="1400" dirty="0">
                <a:solidFill>
                  <a:schemeClr val="dk1"/>
                </a:solidFill>
                <a:latin typeface="Calibri"/>
                <a:ea typeface="Calibri"/>
                <a:cs typeface="Calibri"/>
                <a:sym typeface="Calibri"/>
              </a:rPr>
              <a:t>Now, as I said, we need to replay the entire stream for a specific Aggregate. This might be ok at the very beginning, but after some time we might run into some trouble.</a:t>
            </a:r>
            <a:endParaRPr lang="it" sz="1400" dirty="0">
              <a:solidFill>
                <a:schemeClr val="dk1"/>
              </a:solidFill>
              <a:latin typeface="Calibri"/>
              <a:ea typeface="Calibri"/>
              <a:cs typeface="Calibri"/>
            </a:endParaRPr>
          </a:p>
          <a:p>
            <a:pPr marL="0" indent="0">
              <a:spcBef>
                <a:spcPts val="900"/>
              </a:spcBef>
              <a:buNone/>
            </a:pPr>
            <a:r>
              <a:rPr lang="it" sz="1400" dirty="0">
                <a:solidFill>
                  <a:schemeClr val="dk1"/>
                </a:solidFill>
                <a:latin typeface="Calibri"/>
                <a:ea typeface="Calibri"/>
                <a:cs typeface="Calibri"/>
              </a:rPr>
              <a:t>For example,</a:t>
            </a:r>
            <a:r>
              <a:rPr lang="it" sz="1400" dirty="0">
                <a:solidFill>
                  <a:schemeClr val="dk1"/>
                </a:solidFill>
                <a:latin typeface="Calibri"/>
                <a:ea typeface="Calibri"/>
                <a:cs typeface="Calibri"/>
                <a:sym typeface="Calibri"/>
              </a:rPr>
              <a:t> suppose we use Event Sourcing to handle bank transactions.</a:t>
            </a:r>
            <a:endParaRPr lang="it" sz="1400" dirty="0">
              <a:solidFill>
                <a:schemeClr val="dk1"/>
              </a:solidFill>
              <a:latin typeface="Calibri"/>
              <a:ea typeface="Calibri"/>
              <a:cs typeface="Calibri"/>
            </a:endParaRPr>
          </a:p>
          <a:p>
            <a:pPr marL="0" indent="0">
              <a:spcBef>
                <a:spcPts val="900"/>
              </a:spcBef>
              <a:buNone/>
            </a:pPr>
            <a:br>
              <a:rPr lang="it" sz="1400" dirty="0">
                <a:latin typeface="Calibri"/>
                <a:ea typeface="Calibri"/>
                <a:cs typeface="Calibri"/>
              </a:rPr>
            </a:br>
            <a:r>
              <a:rPr lang="it" sz="1400" dirty="0">
                <a:solidFill>
                  <a:schemeClr val="dk1"/>
                </a:solidFill>
                <a:latin typeface="Calibri"/>
                <a:ea typeface="Calibri"/>
                <a:cs typeface="Calibri"/>
                <a:sym typeface="Calibri"/>
              </a:rPr>
              <a:t>If a user does 3 transactions per day, this means 1095 events per year.</a:t>
            </a:r>
            <a:endParaRPr sz="1400" dirty="0">
              <a:solidFill>
                <a:schemeClr val="dk1"/>
              </a:solidFill>
              <a:latin typeface="Calibri"/>
              <a:ea typeface="Calibri"/>
              <a:cs typeface="Calibri"/>
            </a:endParaRPr>
          </a:p>
          <a:p>
            <a:pPr marL="0" lvl="0" indent="0" algn="l" rtl="0">
              <a:spcBef>
                <a:spcPts val="0"/>
              </a:spcBef>
              <a:spcAft>
                <a:spcPts val="0"/>
              </a:spcAft>
              <a:buClr>
                <a:schemeClr val="dk1"/>
              </a:buClr>
              <a:buSzPts val="1100"/>
              <a:buFont typeface="Arial"/>
              <a:buNone/>
            </a:pPr>
            <a:r>
              <a:rPr lang="it" sz="1400" dirty="0">
                <a:solidFill>
                  <a:schemeClr val="dk1"/>
                </a:solidFill>
                <a:latin typeface="Calibri"/>
                <a:ea typeface="Calibri"/>
                <a:cs typeface="Calibri"/>
                <a:sym typeface="Calibri"/>
              </a:rPr>
              <a:t>It’s easy to see that this doesn’t scale well</a:t>
            </a:r>
            <a:endParaRPr sz="1400" dirty="0">
              <a:solidFill>
                <a:schemeClr val="dk1"/>
              </a:solidFill>
              <a:latin typeface="Calibri"/>
              <a:ea typeface="Calibri"/>
              <a:cs typeface="Calibri"/>
              <a:sym typeface="Calibri"/>
            </a:endParaRPr>
          </a:p>
          <a:p>
            <a:pPr marL="0" lvl="0" indent="0" algn="l" rtl="0">
              <a:lnSpc>
                <a:spcPct val="90000"/>
              </a:lnSpc>
              <a:spcBef>
                <a:spcPts val="900"/>
              </a:spcBef>
              <a:spcAft>
                <a:spcPts val="0"/>
              </a:spcAft>
              <a:buClr>
                <a:schemeClr val="dk1"/>
              </a:buClr>
              <a:buSzPts val="1100"/>
              <a:buFont typeface="Arial"/>
              <a:buNone/>
            </a:pPr>
            <a:endParaRPr lang="it" sz="1400" dirty="0">
              <a:solidFill>
                <a:schemeClr val="dk1"/>
              </a:solidFill>
              <a:latin typeface="Calibri"/>
              <a:ea typeface="Calibri"/>
              <a:cs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lnSpc>
                <a:spcPct val="90000"/>
              </a:lnSpc>
              <a:spcBef>
                <a:spcPts val="900"/>
              </a:spcBef>
              <a:buNone/>
            </a:pPr>
            <a:r>
              <a:rPr lang="it" dirty="0"/>
              <a:t>A simple solution is to take “snapshots” of an entity every N events</a:t>
            </a:r>
            <a:endParaRPr lang="en-US" dirty="0"/>
          </a:p>
          <a:p>
            <a:pPr marL="0" indent="0">
              <a:lnSpc>
                <a:spcPct val="90000"/>
              </a:lnSpc>
              <a:spcBef>
                <a:spcPts val="900"/>
              </a:spcBef>
              <a:buNone/>
            </a:pPr>
            <a:r>
              <a:rPr lang="it" dirty="0"/>
              <a:t>Each snapshot represents an entity at a certain moment in time (eg. event version)</a:t>
            </a:r>
            <a:endParaRPr lang="en-US" dirty="0"/>
          </a:p>
          <a:p>
            <a:pPr marL="0" indent="0">
              <a:lnSpc>
                <a:spcPct val="90000"/>
              </a:lnSpc>
              <a:spcBef>
                <a:spcPts val="900"/>
              </a:spcBef>
              <a:buNone/>
            </a:pPr>
            <a:endParaRPr lang="it" dirty="0">
              <a:ea typeface="Calibri"/>
            </a:endParaRPr>
          </a:p>
        </p:txBody>
      </p:sp>
    </p:spTree>
    <p:extLst>
      <p:ext uri="{BB962C8B-B14F-4D97-AF65-F5344CB8AC3E}">
        <p14:creationId xmlns:p14="http://schemas.microsoft.com/office/powerpoint/2010/main" val="14215590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11596efb221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11596efb221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90000"/>
              </a:lnSpc>
              <a:spcBef>
                <a:spcPts val="900"/>
              </a:spcBef>
              <a:spcAft>
                <a:spcPts val="0"/>
              </a:spcAft>
              <a:buNone/>
            </a:pPr>
            <a:r>
              <a:rPr lang="it" sz="1200">
                <a:solidFill>
                  <a:schemeClr val="dk1"/>
                </a:solidFill>
                <a:latin typeface="Calibri"/>
                <a:ea typeface="Calibri"/>
                <a:cs typeface="Calibri"/>
                <a:sym typeface="Calibri"/>
              </a:rPr>
              <a:t>Event Sourcing </a:t>
            </a:r>
            <a:r>
              <a:rPr lang="it" sz="1200" err="1">
                <a:solidFill>
                  <a:schemeClr val="dk1"/>
                </a:solidFill>
                <a:latin typeface="Calibri"/>
                <a:ea typeface="Calibri"/>
                <a:cs typeface="Calibri"/>
                <a:sym typeface="Calibri"/>
              </a:rPr>
              <a:t>is</a:t>
            </a:r>
            <a:r>
              <a:rPr lang="it" sz="1200">
                <a:solidFill>
                  <a:schemeClr val="dk1"/>
                </a:solidFill>
                <a:latin typeface="Calibri"/>
                <a:ea typeface="Calibri"/>
                <a:cs typeface="Calibri"/>
                <a:sym typeface="Calibri"/>
              </a:rPr>
              <a:t> </a:t>
            </a:r>
            <a:r>
              <a:rPr lang="it" sz="1200" err="1">
                <a:solidFill>
                  <a:schemeClr val="dk1"/>
                </a:solidFill>
                <a:latin typeface="Calibri"/>
                <a:ea typeface="Calibri"/>
                <a:cs typeface="Calibri"/>
                <a:sym typeface="Calibri"/>
              </a:rPr>
              <a:t>extremely</a:t>
            </a:r>
            <a:r>
              <a:rPr lang="it" sz="1200">
                <a:solidFill>
                  <a:schemeClr val="dk1"/>
                </a:solidFill>
                <a:latin typeface="Calibri"/>
                <a:ea typeface="Calibri"/>
                <a:cs typeface="Calibri"/>
                <a:sym typeface="Calibri"/>
              </a:rPr>
              <a:t> </a:t>
            </a:r>
            <a:r>
              <a:rPr lang="it" sz="1200" err="1">
                <a:solidFill>
                  <a:schemeClr val="dk1"/>
                </a:solidFill>
                <a:latin typeface="Calibri"/>
                <a:ea typeface="Calibri"/>
                <a:cs typeface="Calibri"/>
                <a:sym typeface="Calibri"/>
              </a:rPr>
              <a:t>useful</a:t>
            </a:r>
            <a:r>
              <a:rPr lang="it" sz="1200">
                <a:solidFill>
                  <a:schemeClr val="dk1"/>
                </a:solidFill>
                <a:latin typeface="Calibri"/>
                <a:ea typeface="Calibri"/>
                <a:cs typeface="Calibri"/>
                <a:sym typeface="Calibri"/>
              </a:rPr>
              <a:t> </a:t>
            </a:r>
            <a:r>
              <a:rPr lang="it" sz="1200" err="1">
                <a:solidFill>
                  <a:schemeClr val="dk1"/>
                </a:solidFill>
                <a:latin typeface="Calibri"/>
                <a:ea typeface="Calibri"/>
                <a:cs typeface="Calibri"/>
                <a:sym typeface="Calibri"/>
              </a:rPr>
              <a:t>every</a:t>
            </a:r>
            <a:r>
              <a:rPr lang="it" sz="1200">
                <a:solidFill>
                  <a:schemeClr val="dk1"/>
                </a:solidFill>
                <a:latin typeface="Calibri"/>
                <a:ea typeface="Calibri"/>
                <a:cs typeface="Calibri"/>
                <a:sym typeface="Calibri"/>
              </a:rPr>
              <a:t> time </a:t>
            </a:r>
            <a:r>
              <a:rPr lang="it" sz="1200" err="1">
                <a:solidFill>
                  <a:schemeClr val="dk1"/>
                </a:solidFill>
                <a:latin typeface="Calibri"/>
                <a:ea typeface="Calibri"/>
                <a:cs typeface="Calibri"/>
                <a:sym typeface="Calibri"/>
              </a:rPr>
              <a:t>it’s</a:t>
            </a:r>
            <a:r>
              <a:rPr lang="it" sz="1200">
                <a:solidFill>
                  <a:schemeClr val="dk1"/>
                </a:solidFill>
                <a:latin typeface="Calibri"/>
                <a:ea typeface="Calibri"/>
                <a:cs typeface="Calibri"/>
                <a:sym typeface="Calibri"/>
              </a:rPr>
              <a:t> </a:t>
            </a:r>
            <a:r>
              <a:rPr lang="it" sz="1200" err="1">
                <a:solidFill>
                  <a:schemeClr val="dk1"/>
                </a:solidFill>
                <a:latin typeface="Calibri"/>
                <a:ea typeface="Calibri"/>
                <a:cs typeface="Calibri"/>
                <a:sym typeface="Calibri"/>
              </a:rPr>
              <a:t>necessary</a:t>
            </a:r>
            <a:r>
              <a:rPr lang="it" sz="1200">
                <a:solidFill>
                  <a:schemeClr val="dk1"/>
                </a:solidFill>
                <a:latin typeface="Calibri"/>
                <a:ea typeface="Calibri"/>
                <a:cs typeface="Calibri"/>
                <a:sym typeface="Calibri"/>
              </a:rPr>
              <a:t> to </a:t>
            </a:r>
            <a:r>
              <a:rPr lang="it" sz="1200" err="1">
                <a:solidFill>
                  <a:schemeClr val="dk1"/>
                </a:solidFill>
                <a:latin typeface="Calibri"/>
                <a:ea typeface="Calibri"/>
                <a:cs typeface="Calibri"/>
                <a:sym typeface="Calibri"/>
              </a:rPr>
              <a:t>maintain</a:t>
            </a:r>
            <a:r>
              <a:rPr lang="it" sz="1200">
                <a:solidFill>
                  <a:schemeClr val="dk1"/>
                </a:solidFill>
                <a:latin typeface="Calibri"/>
                <a:ea typeface="Calibri"/>
                <a:cs typeface="Calibri"/>
                <a:sym typeface="Calibri"/>
              </a:rPr>
              <a:t> a history of </a:t>
            </a:r>
            <a:r>
              <a:rPr lang="it" sz="1200" err="1">
                <a:solidFill>
                  <a:schemeClr val="dk1"/>
                </a:solidFill>
                <a:latin typeface="Calibri"/>
                <a:ea typeface="Calibri"/>
                <a:cs typeface="Calibri"/>
                <a:sym typeface="Calibri"/>
              </a:rPr>
              <a:t>everything</a:t>
            </a:r>
            <a:r>
              <a:rPr lang="it" sz="1200">
                <a:solidFill>
                  <a:schemeClr val="dk1"/>
                </a:solidFill>
                <a:latin typeface="Calibri"/>
                <a:ea typeface="Calibri"/>
                <a:cs typeface="Calibri"/>
                <a:sym typeface="Calibri"/>
              </a:rPr>
              <a:t> </a:t>
            </a:r>
            <a:r>
              <a:rPr lang="it" sz="1200" err="1">
                <a:solidFill>
                  <a:schemeClr val="dk1"/>
                </a:solidFill>
                <a:latin typeface="Calibri"/>
                <a:ea typeface="Calibri"/>
                <a:cs typeface="Calibri"/>
                <a:sym typeface="Calibri"/>
              </a:rPr>
              <a:t>happened</a:t>
            </a:r>
            <a:r>
              <a:rPr lang="it" sz="1200">
                <a:solidFill>
                  <a:schemeClr val="dk1"/>
                </a:solidFill>
                <a:latin typeface="Calibri"/>
                <a:ea typeface="Calibri"/>
                <a:cs typeface="Calibri"/>
                <a:sym typeface="Calibri"/>
              </a:rPr>
              <a:t> on </a:t>
            </a:r>
            <a:r>
              <a:rPr lang="it" sz="1200" err="1">
                <a:solidFill>
                  <a:schemeClr val="dk1"/>
                </a:solidFill>
                <a:latin typeface="Calibri"/>
                <a:ea typeface="Calibri"/>
                <a:cs typeface="Calibri"/>
                <a:sym typeface="Calibri"/>
              </a:rPr>
              <a:t>our</a:t>
            </a:r>
            <a:r>
              <a:rPr lang="it" sz="1200">
                <a:solidFill>
                  <a:schemeClr val="dk1"/>
                </a:solidFill>
                <a:latin typeface="Calibri"/>
                <a:ea typeface="Calibri"/>
                <a:cs typeface="Calibri"/>
                <a:sym typeface="Calibri"/>
              </a:rPr>
              <a:t> </a:t>
            </a:r>
            <a:r>
              <a:rPr lang="it" sz="1200" err="1">
                <a:solidFill>
                  <a:schemeClr val="dk1"/>
                </a:solidFill>
                <a:latin typeface="Calibri"/>
                <a:ea typeface="Calibri"/>
                <a:cs typeface="Calibri"/>
                <a:sym typeface="Calibri"/>
              </a:rPr>
              <a:t>entities</a:t>
            </a:r>
            <a:r>
              <a:rPr lang="it" sz="1200">
                <a:solidFill>
                  <a:schemeClr val="dk1"/>
                </a:solidFill>
                <a:latin typeface="Calibri"/>
                <a:ea typeface="Calibri"/>
                <a:cs typeface="Calibri"/>
                <a:sym typeface="Calibri"/>
              </a:rPr>
              <a:t>.</a:t>
            </a:r>
            <a:endParaRPr sz="1200">
              <a:solidFill>
                <a:schemeClr val="dk1"/>
              </a:solidFill>
              <a:latin typeface="Calibri"/>
              <a:ea typeface="Calibri"/>
              <a:cs typeface="Calibri"/>
              <a:sym typeface="Calibri"/>
            </a:endParaRPr>
          </a:p>
          <a:p>
            <a:pPr marL="0" lvl="0" indent="0" algn="l" rtl="0">
              <a:spcBef>
                <a:spcPts val="200"/>
              </a:spcBef>
              <a:spcAft>
                <a:spcPts val="0"/>
              </a:spcAft>
              <a:buNone/>
            </a:pPr>
            <a:r>
              <a:rPr lang="it" sz="1200">
                <a:solidFill>
                  <a:schemeClr val="dk1"/>
                </a:solidFill>
                <a:latin typeface="Calibri"/>
                <a:ea typeface="Calibri"/>
                <a:cs typeface="Calibri"/>
                <a:sym typeface="Calibri"/>
              </a:rPr>
              <a:t>the </a:t>
            </a:r>
            <a:r>
              <a:rPr lang="it" sz="1200" err="1">
                <a:solidFill>
                  <a:schemeClr val="dk1"/>
                </a:solidFill>
                <a:latin typeface="Calibri"/>
                <a:ea typeface="Calibri"/>
                <a:cs typeface="Calibri"/>
                <a:sym typeface="Calibri"/>
              </a:rPr>
              <a:t>most</a:t>
            </a:r>
            <a:r>
              <a:rPr lang="it" sz="1200">
                <a:solidFill>
                  <a:schemeClr val="dk1"/>
                </a:solidFill>
                <a:latin typeface="Calibri"/>
                <a:ea typeface="Calibri"/>
                <a:cs typeface="Calibri"/>
                <a:sym typeface="Calibri"/>
              </a:rPr>
              <a:t> common </a:t>
            </a:r>
            <a:r>
              <a:rPr lang="it" sz="1200" err="1">
                <a:solidFill>
                  <a:schemeClr val="dk1"/>
                </a:solidFill>
                <a:latin typeface="Calibri"/>
                <a:ea typeface="Calibri"/>
                <a:cs typeface="Calibri"/>
                <a:sym typeface="Calibri"/>
              </a:rPr>
              <a:t>requirement</a:t>
            </a:r>
            <a:r>
              <a:rPr lang="it" sz="1200">
                <a:solidFill>
                  <a:schemeClr val="dk1"/>
                </a:solidFill>
                <a:latin typeface="Calibri"/>
                <a:ea typeface="Calibri"/>
                <a:cs typeface="Calibri"/>
                <a:sym typeface="Calibri"/>
              </a:rPr>
              <a:t> </a:t>
            </a:r>
            <a:r>
              <a:rPr lang="it" sz="1200" err="1">
                <a:solidFill>
                  <a:schemeClr val="dk1"/>
                </a:solidFill>
                <a:latin typeface="Calibri"/>
                <a:ea typeface="Calibri"/>
                <a:cs typeface="Calibri"/>
                <a:sym typeface="Calibri"/>
              </a:rPr>
              <a:t>is</a:t>
            </a:r>
            <a:r>
              <a:rPr lang="it" sz="1200">
                <a:solidFill>
                  <a:schemeClr val="dk1"/>
                </a:solidFill>
                <a:latin typeface="Calibri"/>
                <a:ea typeface="Calibri"/>
                <a:cs typeface="Calibri"/>
                <a:sym typeface="Calibri"/>
              </a:rPr>
              <a:t> the </a:t>
            </a:r>
            <a:r>
              <a:rPr lang="it" sz="1200" err="1">
                <a:solidFill>
                  <a:schemeClr val="dk1"/>
                </a:solidFill>
                <a:latin typeface="Calibri"/>
                <a:ea typeface="Calibri"/>
                <a:cs typeface="Calibri"/>
                <a:sym typeface="Calibri"/>
              </a:rPr>
              <a:t>need</a:t>
            </a:r>
            <a:r>
              <a:rPr lang="it" sz="1200">
                <a:solidFill>
                  <a:schemeClr val="dk1"/>
                </a:solidFill>
                <a:latin typeface="Calibri"/>
                <a:ea typeface="Calibri"/>
                <a:cs typeface="Calibri"/>
                <a:sym typeface="Calibri"/>
              </a:rPr>
              <a:t> to </a:t>
            </a:r>
            <a:r>
              <a:rPr lang="it" sz="1200" err="1">
                <a:solidFill>
                  <a:schemeClr val="dk1"/>
                </a:solidFill>
                <a:latin typeface="Calibri"/>
                <a:ea typeface="Calibri"/>
                <a:cs typeface="Calibri"/>
                <a:sym typeface="Calibri"/>
              </a:rPr>
              <a:t>provide</a:t>
            </a:r>
            <a:r>
              <a:rPr lang="it" sz="1200">
                <a:solidFill>
                  <a:schemeClr val="dk1"/>
                </a:solidFill>
                <a:latin typeface="Calibri"/>
                <a:ea typeface="Calibri"/>
                <a:cs typeface="Calibri"/>
                <a:sym typeface="Calibri"/>
              </a:rPr>
              <a:t> an </a:t>
            </a:r>
            <a:r>
              <a:rPr lang="it" sz="1200" b="1" err="1">
                <a:solidFill>
                  <a:schemeClr val="dk1"/>
                </a:solidFill>
                <a:latin typeface="Calibri"/>
                <a:ea typeface="Calibri"/>
                <a:cs typeface="Calibri"/>
                <a:sym typeface="Calibri"/>
              </a:rPr>
              <a:t>immutable</a:t>
            </a:r>
            <a:r>
              <a:rPr lang="it" sz="1200" b="1">
                <a:solidFill>
                  <a:schemeClr val="dk1"/>
                </a:solidFill>
                <a:latin typeface="Calibri"/>
                <a:ea typeface="Calibri"/>
                <a:cs typeface="Calibri"/>
                <a:sym typeface="Calibri"/>
              </a:rPr>
              <a:t> audit logs to </a:t>
            </a:r>
            <a:r>
              <a:rPr lang="it" sz="1200" b="1" err="1">
                <a:solidFill>
                  <a:schemeClr val="dk1"/>
                </a:solidFill>
                <a:latin typeface="Calibri"/>
                <a:ea typeface="Calibri"/>
                <a:cs typeface="Calibri"/>
                <a:sym typeface="Calibri"/>
              </a:rPr>
              <a:t>ensure</a:t>
            </a:r>
            <a:r>
              <a:rPr lang="it" sz="1200" b="1">
                <a:solidFill>
                  <a:schemeClr val="dk1"/>
                </a:solidFill>
                <a:latin typeface="Calibri"/>
                <a:ea typeface="Calibri"/>
                <a:cs typeface="Calibri"/>
                <a:sym typeface="Calibri"/>
              </a:rPr>
              <a:t> compliance</a:t>
            </a:r>
            <a:endParaRPr sz="1200" b="1">
              <a:solidFill>
                <a:schemeClr val="dk1"/>
              </a:solidFill>
              <a:latin typeface="Calibri"/>
              <a:ea typeface="Calibri"/>
              <a:cs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5ebfdf0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15ebfdf0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it" err="1"/>
              <a:t>Let's</a:t>
            </a:r>
            <a:r>
              <a:rPr lang="it"/>
              <a:t> start with the easy </a:t>
            </a:r>
            <a:r>
              <a:rPr lang="it" err="1"/>
              <a:t>wins</a:t>
            </a:r>
            <a:r>
              <a:rPr lang="it"/>
              <a:t>: </a:t>
            </a:r>
            <a:r>
              <a:rPr lang="it" err="1"/>
              <a:t>fail-safety</a:t>
            </a:r>
            <a:r>
              <a:rPr lang="it"/>
              <a:t> on the Query Side.</a:t>
            </a:r>
          </a:p>
          <a:p>
            <a:pPr>
              <a:buNone/>
            </a:pPr>
            <a:endParaRPr lang="it"/>
          </a:p>
          <a:p>
            <a:pPr>
              <a:buNone/>
            </a:pPr>
            <a:r>
              <a:rPr lang="it" err="1"/>
              <a:t>We</a:t>
            </a:r>
            <a:r>
              <a:rPr lang="it"/>
              <a:t> </a:t>
            </a:r>
            <a:r>
              <a:rPr lang="it" err="1"/>
              <a:t>can't</a:t>
            </a:r>
            <a:r>
              <a:rPr lang="it"/>
              <a:t> </a:t>
            </a:r>
            <a:r>
              <a:rPr lang="it" err="1"/>
              <a:t>have</a:t>
            </a:r>
            <a:r>
              <a:rPr lang="it"/>
              <a:t> Event Sourcing </a:t>
            </a:r>
            <a:r>
              <a:rPr lang="it" err="1"/>
              <a:t>without</a:t>
            </a:r>
            <a:r>
              <a:rPr lang="it"/>
              <a:t> CQRS. </a:t>
            </a:r>
            <a:r>
              <a:rPr lang="it" err="1"/>
              <a:t>Which</a:t>
            </a:r>
            <a:r>
              <a:rPr lang="it"/>
              <a:t> </a:t>
            </a:r>
            <a:r>
              <a:rPr lang="it" err="1"/>
              <a:t>means</a:t>
            </a:r>
            <a:r>
              <a:rPr lang="it"/>
              <a:t> </a:t>
            </a:r>
            <a:r>
              <a:rPr lang="it" err="1"/>
              <a:t>that</a:t>
            </a:r>
            <a:r>
              <a:rPr lang="it"/>
              <a:t> </a:t>
            </a:r>
            <a:r>
              <a:rPr lang="it" err="1"/>
              <a:t>our</a:t>
            </a:r>
            <a:r>
              <a:rPr lang="it"/>
              <a:t> Query-models are a "</a:t>
            </a:r>
            <a:r>
              <a:rPr lang="it" err="1"/>
              <a:t>projection</a:t>
            </a:r>
            <a:r>
              <a:rPr lang="it"/>
              <a:t>" of </a:t>
            </a:r>
            <a:r>
              <a:rPr lang="it" err="1"/>
              <a:t>our</a:t>
            </a:r>
            <a:r>
              <a:rPr lang="it"/>
              <a:t> </a:t>
            </a:r>
            <a:r>
              <a:rPr lang="it" err="1"/>
              <a:t>Aggregates</a:t>
            </a:r>
            <a:r>
              <a:rPr lang="it"/>
              <a:t>. And </a:t>
            </a:r>
            <a:r>
              <a:rPr lang="it" err="1"/>
              <a:t>this</a:t>
            </a:r>
            <a:r>
              <a:rPr lang="it"/>
              <a:t> </a:t>
            </a:r>
            <a:r>
              <a:rPr lang="it" err="1"/>
              <a:t>means</a:t>
            </a:r>
            <a:r>
              <a:rPr lang="it"/>
              <a:t> </a:t>
            </a:r>
            <a:r>
              <a:rPr lang="it" err="1"/>
              <a:t>that</a:t>
            </a:r>
            <a:r>
              <a:rPr lang="it"/>
              <a:t> </a:t>
            </a:r>
            <a:r>
              <a:rPr lang="it" err="1"/>
              <a:t>if</a:t>
            </a:r>
            <a:r>
              <a:rPr lang="it"/>
              <a:t> </a:t>
            </a:r>
            <a:r>
              <a:rPr lang="it" err="1"/>
              <a:t>our</a:t>
            </a:r>
            <a:r>
              <a:rPr lang="it"/>
              <a:t> Query DB </a:t>
            </a:r>
            <a:r>
              <a:rPr lang="it" err="1"/>
              <a:t>fails</a:t>
            </a:r>
            <a:r>
              <a:rPr lang="it"/>
              <a:t>, the datacenter </a:t>
            </a:r>
            <a:r>
              <a:rPr lang="it" err="1"/>
              <a:t>goes</a:t>
            </a:r>
            <a:r>
              <a:rPr lang="it"/>
              <a:t> on </a:t>
            </a:r>
            <a:r>
              <a:rPr lang="it" err="1"/>
              <a:t>fire</a:t>
            </a:r>
            <a:r>
              <a:rPr lang="it"/>
              <a:t> or whatever, </a:t>
            </a:r>
            <a:r>
              <a:rPr lang="it" err="1"/>
              <a:t>we</a:t>
            </a:r>
            <a:r>
              <a:rPr lang="it"/>
              <a:t> can </a:t>
            </a:r>
            <a:r>
              <a:rPr lang="it" err="1"/>
              <a:t>always</a:t>
            </a:r>
            <a:r>
              <a:rPr lang="it"/>
              <a:t> </a:t>
            </a:r>
            <a:r>
              <a:rPr lang="it" err="1"/>
              <a:t>rebuild</a:t>
            </a:r>
            <a:r>
              <a:rPr lang="it"/>
              <a:t> the </a:t>
            </a:r>
            <a:r>
              <a:rPr lang="it" err="1"/>
              <a:t>Views</a:t>
            </a:r>
            <a:r>
              <a:rPr lang="it"/>
              <a:t>.</a:t>
            </a:r>
          </a:p>
        </p:txBody>
      </p:sp>
    </p:spTree>
    <p:extLst>
      <p:ext uri="{BB962C8B-B14F-4D97-AF65-F5344CB8AC3E}">
        <p14:creationId xmlns:p14="http://schemas.microsoft.com/office/powerpoint/2010/main" val="3503316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13259" y="457201"/>
            <a:ext cx="6507167" cy="2400300"/>
          </a:xfrm>
        </p:spPr>
        <p:txBody>
          <a:bodyPr anchor="b">
            <a:normAutofit/>
          </a:bodyPr>
          <a:lstStyle>
            <a:lvl1pPr algn="ctr">
              <a:defRPr sz="8533">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p>
        </p:txBody>
      </p:sp>
      <p:sp>
        <p:nvSpPr>
          <p:cNvPr id="3" name="Subtitle 2"/>
          <p:cNvSpPr>
            <a:spLocks noGrp="1"/>
          </p:cNvSpPr>
          <p:nvPr>
            <p:ph type="subTitle" idx="1"/>
          </p:nvPr>
        </p:nvSpPr>
        <p:spPr>
          <a:xfrm>
            <a:off x="1313259" y="2914650"/>
            <a:ext cx="6507167" cy="1428750"/>
          </a:xfrm>
        </p:spPr>
        <p:txBody>
          <a:bodyPr anchor="t">
            <a:normAutofit/>
          </a:bodyPr>
          <a:lstStyle>
            <a:lvl1pPr marL="0" indent="0" algn="ctr">
              <a:buNone/>
              <a:defRPr sz="3733">
                <a:gradFill flip="none" rotWithShape="1">
                  <a:gsLst>
                    <a:gs pos="0">
                      <a:schemeClr val="tx1"/>
                    </a:gs>
                    <a:gs pos="100000">
                      <a:schemeClr val="tx1">
                        <a:lumMod val="75000"/>
                      </a:schemeClr>
                    </a:gs>
                  </a:gsLst>
                  <a:lin ang="5400000" scaled="0"/>
                  <a:tileRect/>
                </a:gradFill>
              </a:defRPr>
            </a:lvl1pPr>
            <a:lvl2pPr marL="812810" indent="0" algn="ctr">
              <a:buNone/>
              <a:defRPr>
                <a:solidFill>
                  <a:schemeClr val="tx1">
                    <a:tint val="75000"/>
                  </a:schemeClr>
                </a:solidFill>
              </a:defRPr>
            </a:lvl2pPr>
            <a:lvl3pPr marL="1625620" indent="0" algn="ctr">
              <a:buNone/>
              <a:defRPr>
                <a:solidFill>
                  <a:schemeClr val="tx1">
                    <a:tint val="75000"/>
                  </a:schemeClr>
                </a:solidFill>
              </a:defRPr>
            </a:lvl3pPr>
            <a:lvl4pPr marL="2438430" indent="0" algn="ctr">
              <a:buNone/>
              <a:defRPr>
                <a:solidFill>
                  <a:schemeClr val="tx1">
                    <a:tint val="75000"/>
                  </a:schemeClr>
                </a:solidFill>
              </a:defRPr>
            </a:lvl4pPr>
            <a:lvl5pPr marL="3251241" indent="0" algn="ctr">
              <a:buNone/>
              <a:defRPr>
                <a:solidFill>
                  <a:schemeClr val="tx1">
                    <a:tint val="75000"/>
                  </a:schemeClr>
                </a:solidFill>
              </a:defRPr>
            </a:lvl5pPr>
            <a:lvl6pPr marL="4064051" indent="0" algn="ctr">
              <a:buNone/>
              <a:defRPr>
                <a:solidFill>
                  <a:schemeClr val="tx1">
                    <a:tint val="75000"/>
                  </a:schemeClr>
                </a:solidFill>
              </a:defRPr>
            </a:lvl6pPr>
            <a:lvl7pPr marL="4876861" indent="0" algn="ctr">
              <a:buNone/>
              <a:defRPr>
                <a:solidFill>
                  <a:schemeClr val="tx1">
                    <a:tint val="75000"/>
                  </a:schemeClr>
                </a:solidFill>
              </a:defRPr>
            </a:lvl7pPr>
            <a:lvl8pPr marL="5689671" indent="0" algn="ctr">
              <a:buNone/>
              <a:defRPr>
                <a:solidFill>
                  <a:schemeClr val="tx1">
                    <a:tint val="75000"/>
                  </a:schemeClr>
                </a:solidFill>
              </a:defRPr>
            </a:lvl8pPr>
            <a:lvl9pPr marL="6502481"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0642578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3549649"/>
            <a:ext cx="7429500" cy="425054"/>
          </a:xfrm>
        </p:spPr>
        <p:txBody>
          <a:bodyPr anchor="b">
            <a:normAutofit/>
          </a:bodyPr>
          <a:lstStyle>
            <a:lvl1pPr algn="l">
              <a:defRPr sz="4267" b="0"/>
            </a:lvl1pPr>
          </a:lstStyle>
          <a:p>
            <a:r>
              <a:rPr lang="en-US"/>
              <a:t>Click to edit Master title style</a:t>
            </a:r>
          </a:p>
        </p:txBody>
      </p:sp>
      <p:sp>
        <p:nvSpPr>
          <p:cNvPr id="3" name="Picture Placeholder 2"/>
          <p:cNvSpPr>
            <a:spLocks noGrp="1" noChangeAspect="1"/>
          </p:cNvSpPr>
          <p:nvPr>
            <p:ph type="pic" idx="1"/>
          </p:nvPr>
        </p:nvSpPr>
        <p:spPr>
          <a:xfrm>
            <a:off x="1484709" y="699084"/>
            <a:ext cx="6169458" cy="2373732"/>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4" name="Text Placeholder 3"/>
          <p:cNvSpPr>
            <a:spLocks noGrp="1"/>
          </p:cNvSpPr>
          <p:nvPr>
            <p:ph type="body" sz="half" idx="2"/>
          </p:nvPr>
        </p:nvSpPr>
        <p:spPr>
          <a:xfrm>
            <a:off x="856060" y="3974702"/>
            <a:ext cx="7429500" cy="370284"/>
          </a:xfrm>
        </p:spPr>
        <p:txBody>
          <a:bodyPr>
            <a:normAutofit/>
          </a:bodyPr>
          <a:lstStyle>
            <a:lvl1pPr marL="0" indent="0">
              <a:buNone/>
              <a:defRPr sz="2489"/>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776593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343149"/>
          </a:xfrm>
        </p:spPr>
        <p:txBody>
          <a:bodyPr anchor="ctr">
            <a:normAutofit/>
          </a:bodyPr>
          <a:lstStyle>
            <a:lvl1pPr algn="l">
              <a:defRPr sz="5689" b="0" cap="all"/>
            </a:lvl1pPr>
          </a:lstStyle>
          <a:p>
            <a:r>
              <a:rPr lang="en-US"/>
              <a:t>Click to edit Master title style</a:t>
            </a:r>
          </a:p>
        </p:txBody>
      </p:sp>
      <p:sp>
        <p:nvSpPr>
          <p:cNvPr id="3" name="Text Placeholder 2"/>
          <p:cNvSpPr>
            <a:spLocks noGrp="1"/>
          </p:cNvSpPr>
          <p:nvPr>
            <p:ph type="body" idx="1"/>
          </p:nvPr>
        </p:nvSpPr>
        <p:spPr>
          <a:xfrm>
            <a:off x="856058" y="3257550"/>
            <a:ext cx="7429500" cy="1085850"/>
          </a:xfrm>
        </p:spPr>
        <p:txBody>
          <a:bodyPr anchor="ctr">
            <a:normAutofit/>
          </a:bodyPr>
          <a:lstStyle>
            <a:lvl1pPr marL="0" indent="0" algn="l">
              <a:buNone/>
              <a:defRPr sz="3556">
                <a:gradFill flip="none" rotWithShape="1">
                  <a:gsLst>
                    <a:gs pos="0">
                      <a:schemeClr val="tx1"/>
                    </a:gs>
                    <a:gs pos="100000">
                      <a:schemeClr val="tx1">
                        <a:lumMod val="75000"/>
                      </a:schemeClr>
                    </a:gs>
                  </a:gsLst>
                  <a:lin ang="5400000" scaled="0"/>
                  <a:tileRect/>
                </a:gra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3265624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162560" tIns="81280" rIns="162560" bIns="812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4222">
                <a:solidFill>
                  <a:schemeClr val="accent1"/>
                </a:solidFill>
              </a:rPr>
              <a:t>“</a:t>
            </a:r>
          </a:p>
        </p:txBody>
      </p:sp>
      <p:sp>
        <p:nvSpPr>
          <p:cNvPr id="15" name="TextBox 14"/>
          <p:cNvSpPr txBox="1"/>
          <p:nvPr/>
        </p:nvSpPr>
        <p:spPr>
          <a:xfrm>
            <a:off x="7828359" y="2057400"/>
            <a:ext cx="457200" cy="438582"/>
          </a:xfrm>
          <a:prstGeom prst="rect">
            <a:avLst/>
          </a:prstGeom>
        </p:spPr>
        <p:txBody>
          <a:bodyPr vert="horz" lIns="162560" tIns="81280" rIns="162560" bIns="812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4222">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5689"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256109" y="2514600"/>
            <a:ext cx="6629402" cy="285750"/>
          </a:xfrm>
        </p:spPr>
        <p:txBody>
          <a:bodyPr anchor="ctr"/>
          <a:lstStyle>
            <a:lvl1pPr marL="0" indent="0">
              <a:buFontTx/>
              <a:buNone/>
              <a:defRPr/>
            </a:lvl1pPr>
            <a:lvl2pPr marL="812810" indent="0">
              <a:buFontTx/>
              <a:buNone/>
              <a:defRPr/>
            </a:lvl2pPr>
            <a:lvl3pPr marL="1625620" indent="0">
              <a:buFontTx/>
              <a:buNone/>
              <a:defRPr/>
            </a:lvl3pPr>
            <a:lvl4pPr marL="2438430" indent="0">
              <a:buFontTx/>
              <a:buNone/>
              <a:defRPr/>
            </a:lvl4pPr>
            <a:lvl5pPr marL="3251241" indent="0">
              <a:buFontTx/>
              <a:buNone/>
              <a:defRPr/>
            </a:lvl5pPr>
          </a:lstStyle>
          <a:p>
            <a:pPr lvl="0"/>
            <a:r>
              <a:rPr lang="en-US"/>
              <a:t>Click to edit Master text styles</a:t>
            </a:r>
          </a:p>
        </p:txBody>
      </p:sp>
      <p:sp>
        <p:nvSpPr>
          <p:cNvPr id="3" name="Text Placeholder 2"/>
          <p:cNvSpPr>
            <a:spLocks noGrp="1"/>
          </p:cNvSpPr>
          <p:nvPr>
            <p:ph type="body" idx="1"/>
          </p:nvPr>
        </p:nvSpPr>
        <p:spPr>
          <a:xfrm>
            <a:off x="856058" y="3257550"/>
            <a:ext cx="7429500" cy="1085850"/>
          </a:xfrm>
        </p:spPr>
        <p:txBody>
          <a:bodyPr vert="horz" lIns="91440" tIns="45720" rIns="91440" bIns="45720" rtlCol="0" anchor="ctr">
            <a:normAutofit/>
          </a:bodyPr>
          <a:lstStyle>
            <a:lvl1pPr>
              <a:buNone/>
              <a:defRPr lang="en-US" sz="3556">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7829519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59" y="2481436"/>
            <a:ext cx="7429500" cy="1101600"/>
          </a:xfrm>
        </p:spPr>
        <p:txBody>
          <a:bodyPr anchor="b">
            <a:normAutofit/>
          </a:bodyPr>
          <a:lstStyle>
            <a:lvl1pPr algn="l">
              <a:defRPr sz="5689" b="0" cap="all"/>
            </a:lvl1pPr>
          </a:lstStyle>
          <a:p>
            <a:r>
              <a:rPr lang="en-US"/>
              <a:t>Click to edit Master title style</a:t>
            </a:r>
          </a:p>
        </p:txBody>
      </p:sp>
      <p:sp>
        <p:nvSpPr>
          <p:cNvPr id="3" name="Text Placeholder 2"/>
          <p:cNvSpPr>
            <a:spLocks noGrp="1"/>
          </p:cNvSpPr>
          <p:nvPr>
            <p:ph type="body" idx="1"/>
          </p:nvPr>
        </p:nvSpPr>
        <p:spPr>
          <a:xfrm>
            <a:off x="856058" y="3583036"/>
            <a:ext cx="7429501" cy="645300"/>
          </a:xfrm>
        </p:spPr>
        <p:txBody>
          <a:bodyPr vert="horz" lIns="91440" tIns="45720" rIns="91440" bIns="45720" rtlCol="0" anchor="t">
            <a:normAutofit/>
          </a:bodyPr>
          <a:lstStyle>
            <a:lvl1pPr>
              <a:defRPr lang="en-US" sz="3556">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7495000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627459" y="590118"/>
            <a:ext cx="457200" cy="438582"/>
          </a:xfrm>
          <a:prstGeom prst="rect">
            <a:avLst/>
          </a:prstGeom>
        </p:spPr>
        <p:txBody>
          <a:bodyPr vert="horz" lIns="162560" tIns="81280" rIns="162560" bIns="812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14222">
                <a:solidFill>
                  <a:schemeClr val="accent1"/>
                </a:solidFill>
              </a:rPr>
              <a:t>“</a:t>
            </a:r>
          </a:p>
        </p:txBody>
      </p:sp>
      <p:sp>
        <p:nvSpPr>
          <p:cNvPr id="15" name="TextBox 14"/>
          <p:cNvSpPr txBox="1"/>
          <p:nvPr/>
        </p:nvSpPr>
        <p:spPr>
          <a:xfrm>
            <a:off x="7828359" y="2057400"/>
            <a:ext cx="457200" cy="438582"/>
          </a:xfrm>
          <a:prstGeom prst="rect">
            <a:avLst/>
          </a:prstGeom>
        </p:spPr>
        <p:txBody>
          <a:bodyPr vert="horz" lIns="162560" tIns="81280" rIns="162560" bIns="8128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14222">
                <a:solidFill>
                  <a:schemeClr val="accent1"/>
                </a:solidFill>
              </a:rPr>
              <a:t>”</a:t>
            </a:r>
          </a:p>
        </p:txBody>
      </p:sp>
      <p:sp>
        <p:nvSpPr>
          <p:cNvPr id="2" name="Title 1"/>
          <p:cNvSpPr>
            <a:spLocks noGrp="1"/>
          </p:cNvSpPr>
          <p:nvPr>
            <p:ph type="title"/>
          </p:nvPr>
        </p:nvSpPr>
        <p:spPr>
          <a:xfrm>
            <a:off x="1084660" y="457201"/>
            <a:ext cx="6972299" cy="2057399"/>
          </a:xfrm>
        </p:spPr>
        <p:txBody>
          <a:bodyPr anchor="ctr">
            <a:normAutofit/>
          </a:bodyPr>
          <a:lstStyle>
            <a:lvl1pPr algn="l">
              <a:defRPr sz="5689"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p>
        </p:txBody>
      </p:sp>
      <p:sp>
        <p:nvSpPr>
          <p:cNvPr id="10" name="Text Placeholder 9"/>
          <p:cNvSpPr>
            <a:spLocks noGrp="1"/>
          </p:cNvSpPr>
          <p:nvPr>
            <p:ph type="body" sz="quarter" idx="13"/>
          </p:nvPr>
        </p:nvSpPr>
        <p:spPr>
          <a:xfrm>
            <a:off x="856059" y="2914650"/>
            <a:ext cx="7429500" cy="666750"/>
          </a:xfrm>
        </p:spPr>
        <p:txBody>
          <a:bodyPr vert="horz" lIns="91440" tIns="45720" rIns="91440" bIns="45720" rtlCol="0" anchor="b">
            <a:normAutofit/>
          </a:bodyPr>
          <a:lstStyle>
            <a:lvl1pPr>
              <a:buNone/>
              <a:defRPr lang="en-US" sz="4267"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56058" y="3581400"/>
            <a:ext cx="7429500" cy="762000"/>
          </a:xfrm>
        </p:spPr>
        <p:txBody>
          <a:bodyPr anchor="t">
            <a:normAutofit/>
          </a:bodyPr>
          <a:lstStyle>
            <a:lvl1pPr marL="0" indent="0" algn="l">
              <a:buNone/>
              <a:defRPr sz="3200">
                <a:gradFill flip="none" rotWithShape="1">
                  <a:gsLst>
                    <a:gs pos="0">
                      <a:schemeClr val="tx1"/>
                    </a:gs>
                    <a:gs pos="100000">
                      <a:schemeClr val="tx1">
                        <a:lumMod val="75000"/>
                      </a:schemeClr>
                    </a:gs>
                  </a:gsLst>
                  <a:lin ang="5400000" scaled="0"/>
                  <a:tileRect/>
                </a:gra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6044767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56060" y="457201"/>
            <a:ext cx="7429499" cy="2057399"/>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856059" y="2628900"/>
            <a:ext cx="7429500" cy="628650"/>
          </a:xfrm>
        </p:spPr>
        <p:txBody>
          <a:bodyPr vert="horz" lIns="91440" tIns="45720" rIns="91440" bIns="45720" rtlCol="0" anchor="b">
            <a:normAutofit/>
          </a:bodyPr>
          <a:lstStyle>
            <a:lvl1pPr>
              <a:buNone/>
              <a:defRPr lang="en-US" sz="4978"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856058" y="3257550"/>
            <a:ext cx="7429500" cy="1085850"/>
          </a:xfrm>
        </p:spPr>
        <p:txBody>
          <a:bodyPr anchor="t">
            <a:normAutofit/>
          </a:bodyPr>
          <a:lstStyle>
            <a:lvl1pPr marL="0" indent="0" algn="l">
              <a:buNone/>
              <a:defRPr sz="3200">
                <a:gradFill flip="none" rotWithShape="1">
                  <a:gsLst>
                    <a:gs pos="0">
                      <a:schemeClr val="tx1"/>
                    </a:gs>
                    <a:gs pos="100000">
                      <a:schemeClr val="tx1">
                        <a:lumMod val="75000"/>
                      </a:schemeClr>
                    </a:gs>
                  </a:gsLst>
                  <a:lin ang="5400000" scaled="0"/>
                  <a:tileRect/>
                </a:gra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488428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856060" y="457200"/>
            <a:ext cx="7429499" cy="142875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13653452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7673" y="457200"/>
            <a:ext cx="1657886" cy="38862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56059" y="457200"/>
            <a:ext cx="5657850" cy="38862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0852945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99"/>
        <p:cNvGrpSpPr/>
        <p:nvPr/>
      </p:nvGrpSpPr>
      <p:grpSpPr>
        <a:xfrm>
          <a:off x="0" y="0"/>
          <a:ext cx="0" cy="0"/>
          <a:chOff x="0" y="0"/>
          <a:chExt cx="0" cy="0"/>
        </a:xfrm>
      </p:grpSpPr>
      <p:sp>
        <p:nvSpPr>
          <p:cNvPr id="100" name="Google Shape;100;p13"/>
          <p:cNvSpPr txBox="1">
            <a:spLocks noGrp="1"/>
          </p:cNvSpPr>
          <p:nvPr>
            <p:ph type="title"/>
          </p:nvPr>
        </p:nvSpPr>
        <p:spPr>
          <a:xfrm>
            <a:off x="311700" y="445025"/>
            <a:ext cx="8520600" cy="623400"/>
          </a:xfrm>
          <a:prstGeom prst="rect">
            <a:avLst/>
          </a:prstGeom>
        </p:spPr>
        <p:txBody>
          <a:bodyPr spcFirstLastPara="1" wrap="square" lIns="68575" tIns="34275" rIns="68575" bIns="34275" anchor="b" anchorCtr="0">
            <a:normAutofit/>
          </a:bodyPr>
          <a:lstStyle>
            <a:lvl1pPr lvl="0" rtl="0">
              <a:spcBef>
                <a:spcPts val="0"/>
              </a:spcBef>
              <a:spcAft>
                <a:spcPts val="0"/>
              </a:spcAft>
              <a:buSzPts val="3600"/>
              <a:buNone/>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a:endParaRPr/>
          </a:p>
        </p:txBody>
      </p:sp>
      <p:sp>
        <p:nvSpPr>
          <p:cNvPr id="101" name="Google Shape;101;p13"/>
          <p:cNvSpPr txBox="1">
            <a:spLocks noGrp="1"/>
          </p:cNvSpPr>
          <p:nvPr>
            <p:ph type="body" idx="1"/>
          </p:nvPr>
        </p:nvSpPr>
        <p:spPr>
          <a:xfrm>
            <a:off x="311700" y="1152475"/>
            <a:ext cx="8520600" cy="3416400"/>
          </a:xfrm>
          <a:prstGeom prst="rect">
            <a:avLst/>
          </a:prstGeom>
        </p:spPr>
        <p:txBody>
          <a:bodyPr spcFirstLastPara="1" wrap="square" lIns="0" tIns="34275" rIns="0" bIns="34275" anchor="t" anchorCtr="0">
            <a:normAutofit/>
          </a:bodyPr>
          <a:lstStyle>
            <a:lvl1pPr marL="457200" lvl="0" indent="-323850" rtl="0">
              <a:spcBef>
                <a:spcPts val="900"/>
              </a:spcBef>
              <a:spcAft>
                <a:spcPts val="0"/>
              </a:spcAft>
              <a:buSzPts val="1500"/>
              <a:buChar char=" "/>
              <a:defRPr/>
            </a:lvl1pPr>
            <a:lvl2pPr marL="914400" lvl="1" indent="-317500" rtl="0">
              <a:spcBef>
                <a:spcPts val="200"/>
              </a:spcBef>
              <a:spcAft>
                <a:spcPts val="0"/>
              </a:spcAft>
              <a:buSzPts val="1400"/>
              <a:buChar char="◦"/>
              <a:defRPr/>
            </a:lvl2pPr>
            <a:lvl3pPr marL="1371600" lvl="2" indent="-298450" rtl="0">
              <a:spcBef>
                <a:spcPts val="300"/>
              </a:spcBef>
              <a:spcAft>
                <a:spcPts val="0"/>
              </a:spcAft>
              <a:buSzPts val="1100"/>
              <a:buChar char="◦"/>
              <a:defRPr/>
            </a:lvl3pPr>
            <a:lvl4pPr marL="1828800" lvl="3" indent="-298450" rtl="0">
              <a:spcBef>
                <a:spcPts val="300"/>
              </a:spcBef>
              <a:spcAft>
                <a:spcPts val="0"/>
              </a:spcAft>
              <a:buSzPts val="1100"/>
              <a:buChar char="◦"/>
              <a:defRPr/>
            </a:lvl4pPr>
            <a:lvl5pPr marL="2286000" lvl="4" indent="-298450" rtl="0">
              <a:spcBef>
                <a:spcPts val="300"/>
              </a:spcBef>
              <a:spcAft>
                <a:spcPts val="0"/>
              </a:spcAft>
              <a:buSzPts val="1100"/>
              <a:buChar char="◦"/>
              <a:defRPr/>
            </a:lvl5pPr>
            <a:lvl6pPr marL="2743200" lvl="5" indent="-298450" rtl="0">
              <a:spcBef>
                <a:spcPts val="300"/>
              </a:spcBef>
              <a:spcAft>
                <a:spcPts val="0"/>
              </a:spcAft>
              <a:buSzPts val="1100"/>
              <a:buChar char="◦"/>
              <a:defRPr/>
            </a:lvl6pPr>
            <a:lvl7pPr marL="3200400" lvl="6" indent="-298450" rtl="0">
              <a:spcBef>
                <a:spcPts val="300"/>
              </a:spcBef>
              <a:spcAft>
                <a:spcPts val="0"/>
              </a:spcAft>
              <a:buSzPts val="1100"/>
              <a:buChar char="◦"/>
              <a:defRPr/>
            </a:lvl7pPr>
            <a:lvl8pPr marL="3657600" lvl="7" indent="-298450" rtl="0">
              <a:spcBef>
                <a:spcPts val="300"/>
              </a:spcBef>
              <a:spcAft>
                <a:spcPts val="0"/>
              </a:spcAft>
              <a:buSzPts val="1100"/>
              <a:buChar char="◦"/>
              <a:defRPr/>
            </a:lvl8pPr>
            <a:lvl9pPr marL="4114800" lvl="8" indent="-298450" rtl="0">
              <a:spcBef>
                <a:spcPts val="300"/>
              </a:spcBef>
              <a:spcAft>
                <a:spcPts val="300"/>
              </a:spcAft>
              <a:buSzPts val="1100"/>
              <a:buChar char="◦"/>
              <a:defRPr/>
            </a:lvl9pPr>
          </a:lstStyle>
          <a:p>
            <a:endParaRPr/>
          </a:p>
        </p:txBody>
      </p:sp>
      <p:sp>
        <p:nvSpPr>
          <p:cNvPr id="102" name="Google Shape;102;p13"/>
          <p:cNvSpPr txBox="1">
            <a:spLocks noGrp="1"/>
          </p:cNvSpPr>
          <p:nvPr>
            <p:ph type="sldNum" idx="12"/>
          </p:nvPr>
        </p:nvSpPr>
        <p:spPr>
          <a:xfrm>
            <a:off x="8497999" y="4688759"/>
            <a:ext cx="548700" cy="393600"/>
          </a:xfrm>
          <a:prstGeom prst="rect">
            <a:avLst/>
          </a:prstGeom>
        </p:spPr>
        <p:txBody>
          <a:bodyPr spcFirstLastPara="1" wrap="square" lIns="68575" tIns="34275" rIns="68575" bIns="3427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it"/>
              <a:t>‹#›</a:t>
            </a:fld>
            <a:endParaRPr/>
          </a:p>
        </p:txBody>
      </p:sp>
      <p:pic>
        <p:nvPicPr>
          <p:cNvPr id="103" name="Google Shape;103;p13" descr="Logo, company name&#10;&#10;Description automatically generated"/>
          <p:cNvPicPr preferRelativeResize="0"/>
          <p:nvPr/>
        </p:nvPicPr>
        <p:blipFill rotWithShape="1">
          <a:blip r:embed="rId2">
            <a:alphaModFix/>
          </a:blip>
          <a:srcRect/>
          <a:stretch/>
        </p:blipFill>
        <p:spPr>
          <a:xfrm>
            <a:off x="7805549" y="4725427"/>
            <a:ext cx="1338448" cy="492351"/>
          </a:xfrm>
          <a:prstGeom prst="rect">
            <a:avLst/>
          </a:prstGeom>
          <a:noFill/>
          <a:ln>
            <a:noFill/>
          </a:ln>
        </p:spPr>
      </p:pic>
    </p:spTree>
    <p:extLst>
      <p:ext uri="{BB962C8B-B14F-4D97-AF65-F5344CB8AC3E}">
        <p14:creationId xmlns:p14="http://schemas.microsoft.com/office/powerpoint/2010/main" val="19332372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170806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313260" y="2481436"/>
            <a:ext cx="6515100" cy="1101600"/>
          </a:xfrm>
        </p:spPr>
        <p:txBody>
          <a:bodyPr anchor="b"/>
          <a:lstStyle>
            <a:lvl1pPr algn="r">
              <a:defRPr sz="7111" b="0" cap="all"/>
            </a:lvl1pPr>
          </a:lstStyle>
          <a:p>
            <a:r>
              <a:rPr lang="en-US"/>
              <a:t>Click to edit Master title style</a:t>
            </a:r>
          </a:p>
        </p:txBody>
      </p:sp>
      <p:sp>
        <p:nvSpPr>
          <p:cNvPr id="3" name="Text Placeholder 2"/>
          <p:cNvSpPr>
            <a:spLocks noGrp="1"/>
          </p:cNvSpPr>
          <p:nvPr>
            <p:ph type="body" idx="1"/>
          </p:nvPr>
        </p:nvSpPr>
        <p:spPr>
          <a:xfrm>
            <a:off x="1313259" y="3583036"/>
            <a:ext cx="6515101" cy="645300"/>
          </a:xfrm>
        </p:spPr>
        <p:txBody>
          <a:bodyPr anchor="t">
            <a:normAutofit/>
          </a:bodyPr>
          <a:lstStyle>
            <a:lvl1pPr marL="0" indent="0" algn="r">
              <a:buNone/>
              <a:defRPr sz="3556">
                <a:gradFill flip="none" rotWithShape="1">
                  <a:gsLst>
                    <a:gs pos="0">
                      <a:schemeClr val="tx1"/>
                    </a:gs>
                    <a:gs pos="100000">
                      <a:schemeClr val="tx1">
                        <a:lumMod val="75000"/>
                      </a:schemeClr>
                    </a:gs>
                  </a:gsLst>
                  <a:lin ang="5400000" scaled="0"/>
                  <a:tileRect/>
                </a:gra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11544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56059" y="2000250"/>
            <a:ext cx="3657600" cy="2343151"/>
          </a:xfrm>
        </p:spPr>
        <p:txBody>
          <a:bodyPr>
            <a:normAutofit/>
          </a:bodyPr>
          <a:lstStyle>
            <a:lvl1pPr>
              <a:defRPr sz="3200"/>
            </a:lvl1pPr>
            <a:lvl2pPr>
              <a:defRPr sz="2844"/>
            </a:lvl2pPr>
            <a:lvl3pPr>
              <a:defRPr sz="248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27959" y="2000250"/>
            <a:ext cx="3657600" cy="2343150"/>
          </a:xfrm>
        </p:spPr>
        <p:txBody>
          <a:bodyPr>
            <a:normAutofit/>
          </a:bodyPr>
          <a:lstStyle>
            <a:lvl1pPr>
              <a:defRPr sz="3200"/>
            </a:lvl1pPr>
            <a:lvl2pPr>
              <a:defRPr sz="2844"/>
            </a:lvl2pPr>
            <a:lvl3pPr>
              <a:defRPr sz="248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881651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071961" y="1993900"/>
            <a:ext cx="3441698" cy="432197"/>
          </a:xfrm>
        </p:spPr>
        <p:txBody>
          <a:bodyPr anchor="b">
            <a:noAutofit/>
          </a:bodyPr>
          <a:lstStyle>
            <a:lvl1pPr marL="0" indent="0">
              <a:buNone/>
              <a:defRPr sz="4978" b="0"/>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 name="Content Placeholder 3"/>
          <p:cNvSpPr>
            <a:spLocks noGrp="1"/>
          </p:cNvSpPr>
          <p:nvPr>
            <p:ph sz="half" idx="2"/>
          </p:nvPr>
        </p:nvSpPr>
        <p:spPr>
          <a:xfrm>
            <a:off x="856059" y="2432447"/>
            <a:ext cx="3657600" cy="1910953"/>
          </a:xfrm>
        </p:spPr>
        <p:txBody>
          <a:bodyPr anchor="t">
            <a:normAutofit/>
          </a:bodyPr>
          <a:lstStyle>
            <a:lvl1pPr>
              <a:defRPr sz="3200"/>
            </a:lvl1pPr>
            <a:lvl2pPr>
              <a:defRPr sz="2844"/>
            </a:lvl2pPr>
            <a:lvl3pPr>
              <a:defRPr sz="248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832350" y="2000250"/>
            <a:ext cx="3453210" cy="432197"/>
          </a:xfrm>
        </p:spPr>
        <p:txBody>
          <a:bodyPr anchor="b">
            <a:noAutofit/>
          </a:bodyPr>
          <a:lstStyle>
            <a:lvl1pPr marL="0" indent="0">
              <a:buNone/>
              <a:defRPr sz="4978" b="0"/>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6" name="Content Placeholder 5"/>
          <p:cNvSpPr>
            <a:spLocks noGrp="1"/>
          </p:cNvSpPr>
          <p:nvPr>
            <p:ph sz="quarter" idx="4"/>
          </p:nvPr>
        </p:nvSpPr>
        <p:spPr>
          <a:xfrm>
            <a:off x="4627959" y="2432447"/>
            <a:ext cx="3657601" cy="1910953"/>
          </a:xfrm>
        </p:spPr>
        <p:txBody>
          <a:bodyPr anchor="t">
            <a:normAutofit/>
          </a:bodyPr>
          <a:lstStyle>
            <a:lvl1pPr>
              <a:defRPr sz="3200"/>
            </a:lvl1pPr>
            <a:lvl2pPr>
              <a:defRPr sz="2844"/>
            </a:lvl2pPr>
            <a:lvl3pPr>
              <a:defRPr sz="248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3/8/2023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6406663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3/8/2023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55802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036875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2661841" cy="1028700"/>
          </a:xfrm>
        </p:spPr>
        <p:txBody>
          <a:bodyPr anchor="b">
            <a:normAutofit/>
          </a:bodyPr>
          <a:lstStyle>
            <a:lvl1pPr algn="l">
              <a:defRPr sz="4267" b="0"/>
            </a:lvl1pPr>
          </a:lstStyle>
          <a:p>
            <a:r>
              <a:rPr lang="en-US"/>
              <a:t>Click to edit Master title style</a:t>
            </a:r>
          </a:p>
        </p:txBody>
      </p:sp>
      <p:sp>
        <p:nvSpPr>
          <p:cNvPr id="3" name="Content Placeholder 2"/>
          <p:cNvSpPr>
            <a:spLocks noGrp="1"/>
          </p:cNvSpPr>
          <p:nvPr>
            <p:ph idx="1"/>
          </p:nvPr>
        </p:nvSpPr>
        <p:spPr>
          <a:xfrm>
            <a:off x="3827859" y="457201"/>
            <a:ext cx="4457701" cy="3886200"/>
          </a:xfrm>
        </p:spPr>
        <p:txBody>
          <a:bodyPr anchor="ctr">
            <a:normAutofit/>
          </a:bodyPr>
          <a:lstStyle>
            <a:lvl1pPr>
              <a:defRPr sz="3556"/>
            </a:lvl1pPr>
            <a:lvl2pPr>
              <a:defRPr sz="3200"/>
            </a:lvl2pPr>
            <a:lvl3pPr>
              <a:defRPr sz="2844"/>
            </a:lvl3pPr>
            <a:lvl4pPr>
              <a:defRPr sz="2489"/>
            </a:lvl4pPr>
            <a:lvl5pPr>
              <a:defRPr sz="2489"/>
            </a:lvl5pPr>
            <a:lvl6pPr>
              <a:defRPr sz="2489"/>
            </a:lvl6pPr>
            <a:lvl7pPr>
              <a:defRPr sz="2489"/>
            </a:lvl7pPr>
            <a:lvl8pPr>
              <a:defRPr sz="2489"/>
            </a:lvl8pPr>
            <a:lvl9pPr>
              <a:defRPr sz="248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56059" y="2228850"/>
            <a:ext cx="2661841" cy="1371600"/>
          </a:xfrm>
        </p:spPr>
        <p:txBody>
          <a:bodyPr>
            <a:normAutofit/>
          </a:bodyPr>
          <a:lstStyle>
            <a:lvl1pPr marL="0" indent="0">
              <a:buNone/>
              <a:defRPr sz="2844"/>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0790600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1200150"/>
            <a:ext cx="4000501" cy="1028700"/>
          </a:xfrm>
        </p:spPr>
        <p:txBody>
          <a:bodyPr anchor="b">
            <a:normAutofit/>
          </a:bodyPr>
          <a:lstStyle>
            <a:lvl1pPr algn="l">
              <a:defRPr sz="4978" b="0"/>
            </a:lvl1pPr>
          </a:lstStyle>
          <a:p>
            <a:r>
              <a:rPr lang="en-US"/>
              <a:t>Click to edit Master title style</a:t>
            </a:r>
          </a:p>
        </p:txBody>
      </p:sp>
      <p:sp>
        <p:nvSpPr>
          <p:cNvPr id="14" name="Picture Placeholder 2"/>
          <p:cNvSpPr>
            <a:spLocks noGrp="1" noChangeAspect="1"/>
          </p:cNvSpPr>
          <p:nvPr>
            <p:ph type="pic" idx="1"/>
          </p:nvPr>
        </p:nvSpPr>
        <p:spPr>
          <a:xfrm>
            <a:off x="5575300" y="-13716"/>
            <a:ext cx="2457449" cy="517779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4" name="Text Placeholder 3"/>
          <p:cNvSpPr>
            <a:spLocks noGrp="1"/>
          </p:cNvSpPr>
          <p:nvPr>
            <p:ph type="body" sz="half" idx="2"/>
          </p:nvPr>
        </p:nvSpPr>
        <p:spPr>
          <a:xfrm>
            <a:off x="856059" y="2228850"/>
            <a:ext cx="4000501" cy="1371600"/>
          </a:xfrm>
        </p:spPr>
        <p:txBody>
          <a:bodyPr>
            <a:normAutofit/>
          </a:bodyPr>
          <a:lstStyle>
            <a:lvl1pPr marL="0" indent="0">
              <a:buNone/>
              <a:defRPr sz="3200"/>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a:xfrm>
            <a:off x="4799409" y="4412457"/>
            <a:ext cx="685800" cy="273844"/>
          </a:xfrm>
        </p:spPr>
        <p:txBody>
          <a:bodyPr/>
          <a:lstStyle/>
          <a:p>
            <a:fld id="{B61BEF0D-F0BB-DE4B-95CE-6DB70DBA9567}" type="datetimeFigureOut">
              <a:rPr lang="en-US" dirty="0"/>
              <a:pPr/>
              <a:t>3/8/2023</a:t>
            </a:fld>
            <a:endParaRPr lang="en-US"/>
          </a:p>
        </p:txBody>
      </p:sp>
      <p:sp>
        <p:nvSpPr>
          <p:cNvPr id="6" name="Footer Placeholder 5"/>
          <p:cNvSpPr>
            <a:spLocks noGrp="1"/>
          </p:cNvSpPr>
          <p:nvPr>
            <p:ph type="ftr" sz="quarter" idx="11"/>
          </p:nvPr>
        </p:nvSpPr>
        <p:spPr>
          <a:xfrm>
            <a:off x="856059" y="4412457"/>
            <a:ext cx="3829050" cy="273844"/>
          </a:xfrm>
        </p:spPr>
        <p:txBody>
          <a:bodyPr/>
          <a:lstStyle/>
          <a:p>
            <a:endParaRPr lang="en-US"/>
          </a:p>
        </p:txBody>
      </p:sp>
      <p:sp>
        <p:nvSpPr>
          <p:cNvPr id="7" name="Slide Number Placeholder 6"/>
          <p:cNvSpPr>
            <a:spLocks noGrp="1"/>
          </p:cNvSpPr>
          <p:nvPr>
            <p:ph type="sldNum" sz="quarter" idx="12"/>
          </p:nvPr>
        </p:nvSpPr>
        <p:spPr>
          <a:xfrm>
            <a:off x="8056960" y="4412457"/>
            <a:ext cx="241925" cy="273844"/>
          </a:xfrm>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0606876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6060" y="457200"/>
            <a:ext cx="7429499" cy="14287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56060" y="2000250"/>
            <a:ext cx="7429499" cy="234315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a:p>
            <a:pPr lvl="5"/>
            <a:r>
              <a:rPr lang="en-US"/>
              <a:t>Six</a:t>
            </a:r>
          </a:p>
          <a:p>
            <a:pPr lvl="6"/>
            <a:r>
              <a:rPr lang="en-US"/>
              <a:t>Seven</a:t>
            </a:r>
          </a:p>
          <a:p>
            <a:pPr lvl="7"/>
            <a:r>
              <a:rPr lang="en-US"/>
              <a:t>Eight</a:t>
            </a:r>
          </a:p>
          <a:p>
            <a:pPr lvl="8"/>
            <a:r>
              <a:rPr lang="en-US"/>
              <a:t>nine</a:t>
            </a:r>
          </a:p>
        </p:txBody>
      </p:sp>
      <p:sp>
        <p:nvSpPr>
          <p:cNvPr id="4" name="Date Placeholder 3"/>
          <p:cNvSpPr>
            <a:spLocks noGrp="1"/>
          </p:cNvSpPr>
          <p:nvPr>
            <p:ph type="dt" sz="half" idx="2"/>
          </p:nvPr>
        </p:nvSpPr>
        <p:spPr>
          <a:xfrm>
            <a:off x="6628209" y="4412457"/>
            <a:ext cx="1200150" cy="273844"/>
          </a:xfrm>
          <a:prstGeom prst="rect">
            <a:avLst/>
          </a:prstGeom>
        </p:spPr>
        <p:txBody>
          <a:bodyPr vert="horz" lIns="91440" tIns="45720" rIns="91440" bIns="45720" rtlCol="0" anchor="ctr"/>
          <a:lstStyle>
            <a:lvl1pPr algn="r">
              <a:defRPr sz="16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3/8/2023</a:t>
            </a:fld>
            <a:endParaRPr lang="en-US"/>
          </a:p>
        </p:txBody>
      </p:sp>
      <p:sp>
        <p:nvSpPr>
          <p:cNvPr id="5" name="Footer Placeholder 4"/>
          <p:cNvSpPr>
            <a:spLocks noGrp="1"/>
          </p:cNvSpPr>
          <p:nvPr>
            <p:ph type="ftr" sz="quarter" idx="3"/>
          </p:nvPr>
        </p:nvSpPr>
        <p:spPr>
          <a:xfrm>
            <a:off x="856059" y="4412457"/>
            <a:ext cx="5657850" cy="273844"/>
          </a:xfrm>
          <a:prstGeom prst="rect">
            <a:avLst/>
          </a:prstGeom>
        </p:spPr>
        <p:txBody>
          <a:bodyPr vert="horz" lIns="91440" tIns="45720" rIns="91440" bIns="45720" rtlCol="0" anchor="ctr"/>
          <a:lstStyle>
            <a:lvl1pPr algn="l">
              <a:defRPr sz="16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7885510" y="4412457"/>
            <a:ext cx="413375" cy="273844"/>
          </a:xfrm>
          <a:prstGeom prst="rect">
            <a:avLst/>
          </a:prstGeom>
        </p:spPr>
        <p:txBody>
          <a:bodyPr vert="horz" lIns="91440" tIns="45720" rIns="91440" bIns="45720" rtlCol="0" anchor="ctr"/>
          <a:lstStyle>
            <a:lvl1pPr algn="r">
              <a:defRPr sz="16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1565263985"/>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www.davidguida.net/"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18.xml"/><Relationship Id="rId4" Type="http://schemas.openxmlformats.org/officeDocument/2006/relationships/image" Target="../media/image6.gif"/></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07"/>
        <p:cNvGrpSpPr/>
        <p:nvPr/>
      </p:nvGrpSpPr>
      <p:grpSpPr>
        <a:xfrm>
          <a:off x="0" y="0"/>
          <a:ext cx="0" cy="0"/>
          <a:chOff x="0" y="0"/>
          <a:chExt cx="0" cy="0"/>
        </a:xfrm>
      </p:grpSpPr>
      <p:sp>
        <p:nvSpPr>
          <p:cNvPr id="135" name="Rectangle 113">
            <a:extLst>
              <a:ext uri="{FF2B5EF4-FFF2-40B4-BE49-F238E27FC236}">
                <a16:creationId xmlns:a16="http://schemas.microsoft.com/office/drawing/2014/main" id="{8D62164E-4528-40DB-BC26-D6DDE216A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363D4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6" name="Freeform: Shape 115">
            <a:extLst>
              <a:ext uri="{FF2B5EF4-FFF2-40B4-BE49-F238E27FC236}">
                <a16:creationId xmlns:a16="http://schemas.microsoft.com/office/drawing/2014/main" id="{F30007FA-C6A2-43A0-8045-7016AEF81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992171"/>
          </a:xfrm>
          <a:custGeom>
            <a:avLst/>
            <a:gdLst>
              <a:gd name="connsiteX0" fmla="*/ 0 w 12192000"/>
              <a:gd name="connsiteY0" fmla="*/ 0 h 5322895"/>
              <a:gd name="connsiteX1" fmla="*/ 12192000 w 12192000"/>
              <a:gd name="connsiteY1" fmla="*/ 0 h 5322895"/>
              <a:gd name="connsiteX2" fmla="*/ 12192000 w 12192000"/>
              <a:gd name="connsiteY2" fmla="*/ 213719 h 5322895"/>
              <a:gd name="connsiteX3" fmla="*/ 12192000 w 12192000"/>
              <a:gd name="connsiteY3" fmla="*/ 471948 h 5322895"/>
              <a:gd name="connsiteX4" fmla="*/ 12192000 w 12192000"/>
              <a:gd name="connsiteY4" fmla="*/ 3571886 h 5322895"/>
              <a:gd name="connsiteX5" fmla="*/ 12192000 w 12192000"/>
              <a:gd name="connsiteY5" fmla="*/ 3753332 h 5322895"/>
              <a:gd name="connsiteX6" fmla="*/ 12192000 w 12192000"/>
              <a:gd name="connsiteY6" fmla="*/ 4806077 h 5322895"/>
              <a:gd name="connsiteX7" fmla="*/ 11957522 w 12192000"/>
              <a:gd name="connsiteY7" fmla="*/ 4849979 h 5322895"/>
              <a:gd name="connsiteX8" fmla="*/ 11679973 w 12192000"/>
              <a:gd name="connsiteY8" fmla="*/ 4899723 h 5322895"/>
              <a:gd name="connsiteX9" fmla="*/ 11401197 w 12192000"/>
              <a:gd name="connsiteY9" fmla="*/ 4948416 h 5322895"/>
              <a:gd name="connsiteX10" fmla="*/ 11121192 w 12192000"/>
              <a:gd name="connsiteY10" fmla="*/ 4990102 h 5322895"/>
              <a:gd name="connsiteX11" fmla="*/ 10842416 w 12192000"/>
              <a:gd name="connsiteY11" fmla="*/ 5032139 h 5322895"/>
              <a:gd name="connsiteX12" fmla="*/ 10562411 w 12192000"/>
              <a:gd name="connsiteY12" fmla="*/ 5071374 h 5322895"/>
              <a:gd name="connsiteX13" fmla="*/ 10286091 w 12192000"/>
              <a:gd name="connsiteY13" fmla="*/ 5105003 h 5322895"/>
              <a:gd name="connsiteX14" fmla="*/ 10006086 w 12192000"/>
              <a:gd name="connsiteY14" fmla="*/ 5136881 h 5322895"/>
              <a:gd name="connsiteX15" fmla="*/ 9727310 w 12192000"/>
              <a:gd name="connsiteY15" fmla="*/ 5165957 h 5322895"/>
              <a:gd name="connsiteX16" fmla="*/ 9453445 w 12192000"/>
              <a:gd name="connsiteY16" fmla="*/ 5191179 h 5322895"/>
              <a:gd name="connsiteX17" fmla="*/ 9175897 w 12192000"/>
              <a:gd name="connsiteY17" fmla="*/ 5216401 h 5322895"/>
              <a:gd name="connsiteX18" fmla="*/ 8902033 w 12192000"/>
              <a:gd name="connsiteY18" fmla="*/ 5237420 h 5322895"/>
              <a:gd name="connsiteX19" fmla="*/ 8628169 w 12192000"/>
              <a:gd name="connsiteY19" fmla="*/ 5253884 h 5322895"/>
              <a:gd name="connsiteX20" fmla="*/ 8355533 w 12192000"/>
              <a:gd name="connsiteY20" fmla="*/ 5271050 h 5322895"/>
              <a:gd name="connsiteX21" fmla="*/ 8085353 w 12192000"/>
              <a:gd name="connsiteY21" fmla="*/ 5285412 h 5322895"/>
              <a:gd name="connsiteX22" fmla="*/ 7817629 w 12192000"/>
              <a:gd name="connsiteY22" fmla="*/ 5295571 h 5322895"/>
              <a:gd name="connsiteX23" fmla="*/ 7549905 w 12192000"/>
              <a:gd name="connsiteY23" fmla="*/ 5304329 h 5322895"/>
              <a:gd name="connsiteX24" fmla="*/ 7284638 w 12192000"/>
              <a:gd name="connsiteY24" fmla="*/ 5312736 h 5322895"/>
              <a:gd name="connsiteX25" fmla="*/ 7023055 w 12192000"/>
              <a:gd name="connsiteY25" fmla="*/ 5316590 h 5322895"/>
              <a:gd name="connsiteX26" fmla="*/ 6761472 w 12192000"/>
              <a:gd name="connsiteY26" fmla="*/ 5320793 h 5322895"/>
              <a:gd name="connsiteX27" fmla="*/ 6503573 w 12192000"/>
              <a:gd name="connsiteY27" fmla="*/ 5322895 h 5322895"/>
              <a:gd name="connsiteX28" fmla="*/ 6248130 w 12192000"/>
              <a:gd name="connsiteY28" fmla="*/ 5320793 h 5322895"/>
              <a:gd name="connsiteX29" fmla="*/ 5995144 w 12192000"/>
              <a:gd name="connsiteY29" fmla="*/ 5320793 h 5322895"/>
              <a:gd name="connsiteX30" fmla="*/ 5744613 w 12192000"/>
              <a:gd name="connsiteY30" fmla="*/ 5316590 h 5322895"/>
              <a:gd name="connsiteX31" fmla="*/ 5498995 w 12192000"/>
              <a:gd name="connsiteY31" fmla="*/ 5310284 h 5322895"/>
              <a:gd name="connsiteX32" fmla="*/ 5255834 w 12192000"/>
              <a:gd name="connsiteY32" fmla="*/ 5304329 h 5322895"/>
              <a:gd name="connsiteX33" fmla="*/ 5017584 w 12192000"/>
              <a:gd name="connsiteY33" fmla="*/ 5297673 h 5322895"/>
              <a:gd name="connsiteX34" fmla="*/ 4780562 w 12192000"/>
              <a:gd name="connsiteY34" fmla="*/ 5287514 h 5322895"/>
              <a:gd name="connsiteX35" fmla="*/ 4547227 w 12192000"/>
              <a:gd name="connsiteY35" fmla="*/ 5276654 h 5322895"/>
              <a:gd name="connsiteX36" fmla="*/ 4318800 w 12192000"/>
              <a:gd name="connsiteY36" fmla="*/ 5266846 h 5322895"/>
              <a:gd name="connsiteX37" fmla="*/ 3873004 w 12192000"/>
              <a:gd name="connsiteY37" fmla="*/ 5239171 h 5322895"/>
              <a:gd name="connsiteX38" fmla="*/ 3445628 w 12192000"/>
              <a:gd name="connsiteY38" fmla="*/ 5209746 h 5322895"/>
              <a:gd name="connsiteX39" fmla="*/ 3035446 w 12192000"/>
              <a:gd name="connsiteY39" fmla="*/ 5178918 h 5322895"/>
              <a:gd name="connsiteX40" fmla="*/ 2647370 w 12192000"/>
              <a:gd name="connsiteY40" fmla="*/ 5144939 h 5322895"/>
              <a:gd name="connsiteX41" fmla="*/ 2276487 w 12192000"/>
              <a:gd name="connsiteY41" fmla="*/ 5109557 h 5322895"/>
              <a:gd name="connsiteX42" fmla="*/ 1932621 w 12192000"/>
              <a:gd name="connsiteY42" fmla="*/ 5071374 h 5322895"/>
              <a:gd name="connsiteX43" fmla="*/ 1609634 w 12192000"/>
              <a:gd name="connsiteY43" fmla="*/ 5033891 h 5322895"/>
              <a:gd name="connsiteX44" fmla="*/ 1312435 w 12192000"/>
              <a:gd name="connsiteY44" fmla="*/ 4996408 h 5322895"/>
              <a:gd name="connsiteX45" fmla="*/ 1039799 w 12192000"/>
              <a:gd name="connsiteY45" fmla="*/ 4961027 h 5322895"/>
              <a:gd name="connsiteX46" fmla="*/ 797865 w 12192000"/>
              <a:gd name="connsiteY46" fmla="*/ 4927397 h 5322895"/>
              <a:gd name="connsiteX47" fmla="*/ 579265 w 12192000"/>
              <a:gd name="connsiteY47" fmla="*/ 4895519 h 5322895"/>
              <a:gd name="connsiteX48" fmla="*/ 395052 w 12192000"/>
              <a:gd name="connsiteY48" fmla="*/ 4868896 h 5322895"/>
              <a:gd name="connsiteX49" fmla="*/ 240312 w 12192000"/>
              <a:gd name="connsiteY49" fmla="*/ 4843673 h 5322895"/>
              <a:gd name="connsiteX50" fmla="*/ 27853 w 12192000"/>
              <a:gd name="connsiteY50" fmla="*/ 4807592 h 5322895"/>
              <a:gd name="connsiteX51" fmla="*/ 0 w 12192000"/>
              <a:gd name="connsiteY51" fmla="*/ 4802879 h 5322895"/>
              <a:gd name="connsiteX52" fmla="*/ 0 w 12192000"/>
              <a:gd name="connsiteY52" fmla="*/ 3753332 h 5322895"/>
              <a:gd name="connsiteX53" fmla="*/ 0 w 12192000"/>
              <a:gd name="connsiteY53" fmla="*/ 3571886 h 5322895"/>
              <a:gd name="connsiteX54" fmla="*/ 0 w 12192000"/>
              <a:gd name="connsiteY54" fmla="*/ 471948 h 5322895"/>
              <a:gd name="connsiteX55" fmla="*/ 0 w 12192000"/>
              <a:gd name="connsiteY55" fmla="*/ 213719 h 5322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000" h="5322895">
                <a:moveTo>
                  <a:pt x="0" y="0"/>
                </a:moveTo>
                <a:lnTo>
                  <a:pt x="12192000" y="0"/>
                </a:lnTo>
                <a:lnTo>
                  <a:pt x="12192000" y="213719"/>
                </a:lnTo>
                <a:lnTo>
                  <a:pt x="12192000" y="471948"/>
                </a:lnTo>
                <a:lnTo>
                  <a:pt x="12192000" y="3571886"/>
                </a:lnTo>
                <a:lnTo>
                  <a:pt x="12192000" y="3753332"/>
                </a:lnTo>
                <a:lnTo>
                  <a:pt x="12192000" y="4806077"/>
                </a:lnTo>
                <a:lnTo>
                  <a:pt x="11957522" y="4849979"/>
                </a:lnTo>
                <a:lnTo>
                  <a:pt x="11679973" y="4899723"/>
                </a:lnTo>
                <a:lnTo>
                  <a:pt x="11401197" y="4948416"/>
                </a:lnTo>
                <a:lnTo>
                  <a:pt x="11121192" y="4990102"/>
                </a:lnTo>
                <a:lnTo>
                  <a:pt x="10842416" y="5032139"/>
                </a:lnTo>
                <a:lnTo>
                  <a:pt x="10562411" y="5071374"/>
                </a:lnTo>
                <a:lnTo>
                  <a:pt x="10286091" y="5105003"/>
                </a:lnTo>
                <a:lnTo>
                  <a:pt x="10006086" y="5136881"/>
                </a:lnTo>
                <a:lnTo>
                  <a:pt x="9727310" y="5165957"/>
                </a:lnTo>
                <a:lnTo>
                  <a:pt x="9453445" y="5191179"/>
                </a:lnTo>
                <a:lnTo>
                  <a:pt x="9175897" y="5216401"/>
                </a:lnTo>
                <a:lnTo>
                  <a:pt x="8902033" y="5237420"/>
                </a:lnTo>
                <a:lnTo>
                  <a:pt x="8628169" y="5253884"/>
                </a:lnTo>
                <a:lnTo>
                  <a:pt x="8355533" y="5271050"/>
                </a:lnTo>
                <a:lnTo>
                  <a:pt x="8085353" y="5285412"/>
                </a:lnTo>
                <a:lnTo>
                  <a:pt x="7817629" y="5295571"/>
                </a:lnTo>
                <a:lnTo>
                  <a:pt x="7549905" y="5304329"/>
                </a:lnTo>
                <a:lnTo>
                  <a:pt x="7284638" y="5312736"/>
                </a:lnTo>
                <a:lnTo>
                  <a:pt x="7023055" y="5316590"/>
                </a:lnTo>
                <a:lnTo>
                  <a:pt x="6761472" y="5320793"/>
                </a:lnTo>
                <a:lnTo>
                  <a:pt x="6503573" y="5322895"/>
                </a:lnTo>
                <a:lnTo>
                  <a:pt x="6248130" y="5320793"/>
                </a:lnTo>
                <a:lnTo>
                  <a:pt x="5995144" y="5320793"/>
                </a:lnTo>
                <a:lnTo>
                  <a:pt x="5744613" y="5316590"/>
                </a:lnTo>
                <a:lnTo>
                  <a:pt x="5498995" y="5310284"/>
                </a:lnTo>
                <a:lnTo>
                  <a:pt x="5255834" y="5304329"/>
                </a:lnTo>
                <a:lnTo>
                  <a:pt x="5017584" y="5297673"/>
                </a:lnTo>
                <a:lnTo>
                  <a:pt x="4780562" y="5287514"/>
                </a:lnTo>
                <a:lnTo>
                  <a:pt x="4547227" y="5276654"/>
                </a:lnTo>
                <a:lnTo>
                  <a:pt x="4318800" y="5266846"/>
                </a:lnTo>
                <a:lnTo>
                  <a:pt x="3873004" y="5239171"/>
                </a:lnTo>
                <a:lnTo>
                  <a:pt x="3445628" y="5209746"/>
                </a:lnTo>
                <a:lnTo>
                  <a:pt x="3035446" y="5178918"/>
                </a:lnTo>
                <a:lnTo>
                  <a:pt x="2647370" y="5144939"/>
                </a:lnTo>
                <a:lnTo>
                  <a:pt x="2276487" y="5109557"/>
                </a:lnTo>
                <a:lnTo>
                  <a:pt x="1932621" y="5071374"/>
                </a:lnTo>
                <a:lnTo>
                  <a:pt x="1609634" y="5033891"/>
                </a:lnTo>
                <a:lnTo>
                  <a:pt x="1312435" y="4996408"/>
                </a:lnTo>
                <a:lnTo>
                  <a:pt x="1039799" y="4961027"/>
                </a:lnTo>
                <a:lnTo>
                  <a:pt x="797865" y="4927397"/>
                </a:lnTo>
                <a:lnTo>
                  <a:pt x="579265" y="4895519"/>
                </a:lnTo>
                <a:lnTo>
                  <a:pt x="395052" y="4868896"/>
                </a:lnTo>
                <a:lnTo>
                  <a:pt x="240312" y="4843673"/>
                </a:lnTo>
                <a:lnTo>
                  <a:pt x="27853" y="4807592"/>
                </a:lnTo>
                <a:lnTo>
                  <a:pt x="0" y="4802879"/>
                </a:lnTo>
                <a:lnTo>
                  <a:pt x="0" y="3753332"/>
                </a:lnTo>
                <a:lnTo>
                  <a:pt x="0" y="3571886"/>
                </a:lnTo>
                <a:lnTo>
                  <a:pt x="0" y="471948"/>
                </a:lnTo>
                <a:lnTo>
                  <a:pt x="0" y="213719"/>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6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108" name="Google Shape;108;p14"/>
          <p:cNvSpPr txBox="1">
            <a:spLocks noGrp="1"/>
          </p:cNvSpPr>
          <p:nvPr>
            <p:ph type="ctrTitle"/>
          </p:nvPr>
        </p:nvSpPr>
        <p:spPr>
          <a:xfrm>
            <a:off x="1313259" y="649480"/>
            <a:ext cx="6507166" cy="2732867"/>
          </a:xfrm>
          <a:prstGeom prst="rect">
            <a:avLst/>
          </a:prstGeom>
        </p:spPr>
        <p:txBody>
          <a:bodyPr spcFirstLastPara="1" lIns="68575" tIns="34275" rIns="68575" bIns="34275" anchor="ctr" anchorCtr="0">
            <a:normAutofit/>
          </a:bodyPr>
          <a:lstStyle/>
          <a:p>
            <a:pPr>
              <a:spcBef>
                <a:spcPts val="0"/>
              </a:spcBef>
            </a:pPr>
            <a:r>
              <a:rPr lang="it" sz="5000">
                <a:latin typeface="Century Gothic"/>
              </a:rPr>
              <a:t>Event sourcing:</a:t>
            </a:r>
            <a:br>
              <a:rPr lang="it" sz="5000">
                <a:latin typeface="Century Gothic"/>
              </a:rPr>
            </a:br>
            <a:r>
              <a:rPr lang="it" sz="5000">
                <a:latin typeface="Century Gothic"/>
              </a:rPr>
              <a:t>a primer</a:t>
            </a:r>
            <a:endParaRPr lang="it" sz="5000">
              <a:effectLst>
                <a:glow rad="38100">
                  <a:prstClr val="black">
                    <a:lumMod val="65000"/>
                    <a:lumOff val="35000"/>
                    <a:alpha val="50000"/>
                  </a:prstClr>
                </a:glow>
                <a:outerShdw blurRad="28575" dist="31750" dir="13200000" algn="tl" rotWithShape="0">
                  <a:srgbClr val="000000">
                    <a:alpha val="25000"/>
                  </a:srgbClr>
                </a:outerShdw>
              </a:effectLst>
              <a:latin typeface="Century Gothic"/>
            </a:endParaRPr>
          </a:p>
        </p:txBody>
      </p:sp>
      <p:sp>
        <p:nvSpPr>
          <p:cNvPr id="109" name="Google Shape;109;p14"/>
          <p:cNvSpPr txBox="1">
            <a:spLocks noGrp="1"/>
          </p:cNvSpPr>
          <p:nvPr>
            <p:ph type="subTitle" idx="1"/>
          </p:nvPr>
        </p:nvSpPr>
        <p:spPr>
          <a:xfrm>
            <a:off x="1313259" y="4156788"/>
            <a:ext cx="6507166" cy="471195"/>
          </a:xfrm>
          <a:prstGeom prst="rect">
            <a:avLst/>
          </a:prstGeom>
        </p:spPr>
        <p:txBody>
          <a:bodyPr spcFirstLastPara="1" vert="horz" lIns="68575" tIns="34275" rIns="68575" bIns="34275" rtlCol="0" anchor="t" anchorCtr="0">
            <a:noAutofit/>
          </a:bodyPr>
          <a:lstStyle/>
          <a:p>
            <a:pPr marL="0" lvl="0" indent="0" rtl="0">
              <a:lnSpc>
                <a:spcPct val="90000"/>
              </a:lnSpc>
              <a:spcBef>
                <a:spcPts val="900"/>
              </a:spcBef>
              <a:spcAft>
                <a:spcPts val="0"/>
              </a:spcAft>
              <a:buNone/>
            </a:pPr>
            <a:r>
              <a:rPr lang="en-US" sz="1400">
                <a:solidFill>
                  <a:srgbClr val="E6E6E6"/>
                </a:solidFill>
                <a:latin typeface="Century Gothic"/>
                <a:cs typeface="Calibri"/>
              </a:rPr>
              <a:t>David Guida</a:t>
            </a:r>
            <a:endParaRPr lang="en-US" sz="1400">
              <a:solidFill>
                <a:srgbClr val="E6E6E6"/>
              </a:solidFill>
              <a:effectLst>
                <a:glow rad="38100">
                  <a:prstClr val="black">
                    <a:lumMod val="50000"/>
                    <a:lumOff val="50000"/>
                    <a:alpha val="20000"/>
                  </a:prstClr>
                </a:glow>
                <a:outerShdw blurRad="44450" dist="12700" dir="13860000" algn="tl" rotWithShape="0">
                  <a:srgbClr val="000000">
                    <a:alpha val="20000"/>
                  </a:srgbClr>
                </a:outerShdw>
              </a:effectLst>
              <a:latin typeface="Century Gothic"/>
              <a:cs typeface="Calibri"/>
            </a:endParaRPr>
          </a:p>
          <a:p>
            <a:pPr marL="0" lvl="0" indent="0" rtl="0">
              <a:lnSpc>
                <a:spcPct val="90000"/>
              </a:lnSpc>
              <a:spcBef>
                <a:spcPts val="900"/>
              </a:spcBef>
              <a:spcAft>
                <a:spcPts val="200"/>
              </a:spcAft>
              <a:buNone/>
            </a:pPr>
            <a:r>
              <a:rPr lang="en-US" sz="1400">
                <a:solidFill>
                  <a:srgbClr val="E6E6E6"/>
                </a:solidFill>
                <a:latin typeface="Century Gothic"/>
                <a:cs typeface="Calibri"/>
              </a:rPr>
              <a:t>Senior Software Engineer @ Microsoft</a:t>
            </a:r>
            <a:br>
              <a:rPr lang="en-US" sz="1400">
                <a:latin typeface="Century Gothic"/>
                <a:ea typeface="Arial"/>
                <a:cs typeface="Arial"/>
              </a:rPr>
            </a:br>
            <a:r>
              <a:rPr lang="en-US" sz="1400" u="sng">
                <a:solidFill>
                  <a:srgbClr val="E6E6E6"/>
                </a:solidFill>
                <a:latin typeface="Century Gothic"/>
                <a:cs typeface="Calibri"/>
                <a:hlinkClick r:id="rId4">
                  <a:extLst>
                    <a:ext uri="{A12FA001-AC4F-418D-AE19-62706E023703}">
                      <ahyp:hlinkClr xmlns:ahyp="http://schemas.microsoft.com/office/drawing/2018/hyperlinkcolor" val="tx"/>
                    </a:ext>
                  </a:extLst>
                </a:hlinkClick>
              </a:rPr>
              <a:t>www.davidguida.net</a:t>
            </a:r>
            <a:endParaRPr lang="en-US" sz="1400">
              <a:solidFill>
                <a:srgbClr val="E6E6E6"/>
              </a:solidFill>
              <a:effectLst>
                <a:glow rad="38100">
                  <a:prstClr val="black">
                    <a:lumMod val="50000"/>
                    <a:lumOff val="50000"/>
                    <a:alpha val="20000"/>
                  </a:prstClr>
                </a:glow>
                <a:outerShdw blurRad="44450" dist="12700" dir="13860000" algn="tl" rotWithShape="0">
                  <a:srgbClr val="000000">
                    <a:alpha val="20000"/>
                  </a:srgbClr>
                </a:outerShdw>
              </a:effectLst>
              <a:latin typeface="Century Gothic"/>
              <a:cs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71"/>
        <p:cNvGrpSpPr/>
        <p:nvPr/>
      </p:nvGrpSpPr>
      <p:grpSpPr>
        <a:xfrm>
          <a:off x="0" y="0"/>
          <a:ext cx="0" cy="0"/>
          <a:chOff x="0" y="0"/>
          <a:chExt cx="0" cy="0"/>
        </a:xfrm>
      </p:grpSpPr>
      <p:sp>
        <p:nvSpPr>
          <p:cNvPr id="187" name="Rectangle 186">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1" name="Freeform: Shape 190">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4"/>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a:spcBef>
                <a:spcPct val="0"/>
              </a:spcBef>
            </a:pPr>
            <a:r>
              <a:rPr lang="en-US" sz="3300"/>
              <a:t>The goodies: Flexibility</a:t>
            </a:r>
          </a:p>
        </p:txBody>
      </p:sp>
      <p:sp>
        <p:nvSpPr>
          <p:cNvPr id="173" name="Google Shape;173;p24"/>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133350" indent="0">
              <a:spcBef>
                <a:spcPct val="20000"/>
              </a:spcBef>
              <a:spcAft>
                <a:spcPts val="600"/>
              </a:spcAft>
              <a:buNone/>
            </a:pPr>
            <a:r>
              <a:rPr lang="en-US"/>
              <a:t>Any type of Event can be stored.</a:t>
            </a:r>
          </a:p>
        </p:txBody>
      </p:sp>
    </p:spTree>
    <p:extLst>
      <p:ext uri="{BB962C8B-B14F-4D97-AF65-F5344CB8AC3E}">
        <p14:creationId xmlns:p14="http://schemas.microsoft.com/office/powerpoint/2010/main" val="2050125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71"/>
        <p:cNvGrpSpPr/>
        <p:nvPr/>
      </p:nvGrpSpPr>
      <p:grpSpPr>
        <a:xfrm>
          <a:off x="0" y="0"/>
          <a:ext cx="0" cy="0"/>
          <a:chOff x="0" y="0"/>
          <a:chExt cx="0" cy="0"/>
        </a:xfrm>
      </p:grpSpPr>
      <p:sp>
        <p:nvSpPr>
          <p:cNvPr id="187" name="Rectangle 186">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1" name="Freeform: Shape 190">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4"/>
          <p:cNvSpPr txBox="1">
            <a:spLocks noGrp="1"/>
          </p:cNvSpPr>
          <p:nvPr>
            <p:ph type="title"/>
          </p:nvPr>
        </p:nvSpPr>
        <p:spPr>
          <a:xfrm>
            <a:off x="721516" y="482600"/>
            <a:ext cx="3468377" cy="4178298"/>
          </a:xfrm>
          <a:prstGeom prst="rect">
            <a:avLst/>
          </a:prstGeom>
        </p:spPr>
        <p:txBody>
          <a:bodyPr spcFirstLastPara="1" vert="horz" lIns="91440" tIns="45720" rIns="91440" bIns="45720" rtlCol="0" anchor="ctr" anchorCtr="0">
            <a:normAutofit/>
          </a:bodyPr>
          <a:lstStyle/>
          <a:p>
            <a:pPr>
              <a:spcBef>
                <a:spcPct val="0"/>
              </a:spcBef>
            </a:pPr>
            <a:r>
              <a:rPr lang="en-US" sz="3300"/>
              <a:t>The goodies: Performance </a:t>
            </a:r>
          </a:p>
        </p:txBody>
      </p:sp>
      <p:sp>
        <p:nvSpPr>
          <p:cNvPr id="173" name="Google Shape;173;p24"/>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133350" indent="0">
              <a:spcBef>
                <a:spcPct val="20000"/>
              </a:spcBef>
              <a:spcAft>
                <a:spcPts val="600"/>
              </a:spcAft>
              <a:buNone/>
            </a:pPr>
            <a:r>
              <a:rPr lang="en-US">
                <a:effectLst>
                  <a:glow rad="38100">
                    <a:prstClr val="black">
                      <a:lumMod val="50000"/>
                      <a:lumOff val="50000"/>
                      <a:alpha val="20000"/>
                    </a:prstClr>
                  </a:glow>
                  <a:outerShdw blurRad="44450" dist="12700" dir="13860000" algn="tl" rotWithShape="0">
                    <a:srgbClr val="000000">
                      <a:alpha val="20000"/>
                    </a:srgbClr>
                  </a:outerShdw>
                </a:effectLst>
              </a:rPr>
              <a:t>(Maybe.)</a:t>
            </a:r>
          </a:p>
        </p:txBody>
      </p:sp>
    </p:spTree>
    <p:extLst>
      <p:ext uri="{BB962C8B-B14F-4D97-AF65-F5344CB8AC3E}">
        <p14:creationId xmlns:p14="http://schemas.microsoft.com/office/powerpoint/2010/main" val="14996636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71"/>
        <p:cNvGrpSpPr/>
        <p:nvPr/>
      </p:nvGrpSpPr>
      <p:grpSpPr>
        <a:xfrm>
          <a:off x="0" y="0"/>
          <a:ext cx="0" cy="0"/>
          <a:chOff x="0" y="0"/>
          <a:chExt cx="0" cy="0"/>
        </a:xfrm>
      </p:grpSpPr>
      <p:sp>
        <p:nvSpPr>
          <p:cNvPr id="187" name="Rectangle 186">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1" name="Freeform: Shape 190">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4"/>
          <p:cNvSpPr txBox="1">
            <a:spLocks noGrp="1"/>
          </p:cNvSpPr>
          <p:nvPr>
            <p:ph type="title"/>
          </p:nvPr>
        </p:nvSpPr>
        <p:spPr>
          <a:xfrm>
            <a:off x="721516" y="482600"/>
            <a:ext cx="3468377" cy="4178298"/>
          </a:xfrm>
          <a:prstGeom prst="rect">
            <a:avLst/>
          </a:prstGeom>
        </p:spPr>
        <p:txBody>
          <a:bodyPr spcFirstLastPara="1" vert="horz" lIns="91440" tIns="45720" rIns="91440" bIns="45720" rtlCol="0" anchor="ctr" anchorCtr="0">
            <a:normAutofit/>
          </a:bodyPr>
          <a:lstStyle/>
          <a:p>
            <a:pPr>
              <a:spcBef>
                <a:spcPct val="0"/>
              </a:spcBef>
            </a:pPr>
            <a:r>
              <a:rPr lang="en-US" sz="3300" dirty="0"/>
              <a:t>The goodies: multiple Read Models</a:t>
            </a:r>
          </a:p>
        </p:txBody>
      </p:sp>
      <p:sp>
        <p:nvSpPr>
          <p:cNvPr id="173" name="Google Shape;173;p24"/>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a:spcBef>
                <a:spcPct val="20000"/>
              </a:spcBef>
              <a:spcAft>
                <a:spcPts val="600"/>
              </a:spcAft>
              <a:buFont typeface="Calibri"/>
              <a:buChar char="-"/>
            </a:pPr>
            <a:r>
              <a:rPr lang="en-US" dirty="0">
                <a:effectLst>
                  <a:glow rad="38100">
                    <a:prstClr val="black">
                      <a:lumMod val="50000"/>
                      <a:lumOff val="50000"/>
                      <a:alpha val="20000"/>
                    </a:prstClr>
                  </a:glow>
                  <a:outerShdw blurRad="44450" dist="12700" dir="13860000" algn="tl" rotWithShape="0">
                    <a:srgbClr val="000000">
                      <a:alpha val="20000"/>
                    </a:srgbClr>
                  </a:outerShdw>
                </a:effectLst>
              </a:rPr>
              <a:t>Desktop</a:t>
            </a:r>
          </a:p>
          <a:p>
            <a:pPr>
              <a:spcBef>
                <a:spcPct val="20000"/>
              </a:spcBef>
              <a:spcAft>
                <a:spcPts val="600"/>
              </a:spcAft>
              <a:buClr>
                <a:srgbClr val="FFFFFF"/>
              </a:buClr>
              <a:buFont typeface="Calibri"/>
              <a:buChar char="-"/>
            </a:pPr>
            <a:r>
              <a:rPr lang="en-US" dirty="0">
                <a:effectLst>
                  <a:glow rad="38100">
                    <a:prstClr val="black">
                      <a:lumMod val="50000"/>
                      <a:lumOff val="50000"/>
                      <a:alpha val="20000"/>
                    </a:prstClr>
                  </a:glow>
                  <a:outerShdw blurRad="44450" dist="12700" dir="13860000" algn="tl" rotWithShape="0">
                    <a:srgbClr val="000000">
                      <a:alpha val="20000"/>
                    </a:srgbClr>
                  </a:outerShdw>
                </a:effectLst>
              </a:rPr>
              <a:t>Mobile</a:t>
            </a:r>
          </a:p>
          <a:p>
            <a:pPr>
              <a:spcBef>
                <a:spcPct val="20000"/>
              </a:spcBef>
              <a:spcAft>
                <a:spcPts val="600"/>
              </a:spcAft>
              <a:buClr>
                <a:srgbClr val="FFFFFF"/>
              </a:buClr>
              <a:buFont typeface="Calibri"/>
              <a:buChar char="-"/>
            </a:pPr>
            <a:r>
              <a:rPr lang="en-US" dirty="0">
                <a:effectLst>
                  <a:glow rad="38100">
                    <a:prstClr val="black">
                      <a:lumMod val="50000"/>
                      <a:lumOff val="50000"/>
                      <a:alpha val="20000"/>
                    </a:prstClr>
                  </a:glow>
                  <a:outerShdw blurRad="44450" dist="12700" dir="13860000" algn="tl" rotWithShape="0">
                    <a:srgbClr val="000000">
                      <a:alpha val="20000"/>
                    </a:srgbClr>
                  </a:outerShdw>
                </a:effectLst>
              </a:rPr>
              <a:t>Reporting</a:t>
            </a:r>
          </a:p>
          <a:p>
            <a:pPr>
              <a:spcBef>
                <a:spcPct val="20000"/>
              </a:spcBef>
              <a:spcAft>
                <a:spcPts val="600"/>
              </a:spcAft>
              <a:buClr>
                <a:srgbClr val="FFFFFF"/>
              </a:buClr>
              <a:buFont typeface="Calibri"/>
              <a:buChar char="-"/>
            </a:pPr>
            <a:r>
              <a:rPr lang="en-US" dirty="0">
                <a:effectLst>
                  <a:glow rad="38100">
                    <a:prstClr val="black">
                      <a:lumMod val="50000"/>
                      <a:lumOff val="50000"/>
                      <a:alpha val="20000"/>
                    </a:prstClr>
                  </a:glow>
                  <a:outerShdw blurRad="44450" dist="12700" dir="13860000" algn="tl" rotWithShape="0">
                    <a:srgbClr val="000000">
                      <a:alpha val="20000"/>
                    </a:srgbClr>
                  </a:outerShdw>
                </a:effectLst>
              </a:rPr>
              <a:t>Etc...</a:t>
            </a:r>
          </a:p>
        </p:txBody>
      </p:sp>
    </p:spTree>
    <p:extLst>
      <p:ext uri="{BB962C8B-B14F-4D97-AF65-F5344CB8AC3E}">
        <p14:creationId xmlns:p14="http://schemas.microsoft.com/office/powerpoint/2010/main" val="26371148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71"/>
        <p:cNvGrpSpPr/>
        <p:nvPr/>
      </p:nvGrpSpPr>
      <p:grpSpPr>
        <a:xfrm>
          <a:off x="0" y="0"/>
          <a:ext cx="0" cy="0"/>
          <a:chOff x="0" y="0"/>
          <a:chExt cx="0" cy="0"/>
        </a:xfrm>
      </p:grpSpPr>
      <p:sp>
        <p:nvSpPr>
          <p:cNvPr id="178" name="Rectangle 177">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Rectangle 179">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2" name="Freeform: Shape 181">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4"/>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a:spcBef>
                <a:spcPct val="0"/>
              </a:spcBef>
            </a:pPr>
            <a:r>
              <a:rPr lang="en-US" sz="3300"/>
              <a:t>Things to consider: eventual consistency</a:t>
            </a:r>
          </a:p>
        </p:txBody>
      </p:sp>
      <p:sp>
        <p:nvSpPr>
          <p:cNvPr id="173" name="Google Shape;173;p24"/>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133350" indent="0">
              <a:spcBef>
                <a:spcPct val="20000"/>
              </a:spcBef>
              <a:spcAft>
                <a:spcPts val="600"/>
              </a:spcAft>
              <a:buSzPct val="100000"/>
              <a:buNone/>
            </a:pPr>
            <a:r>
              <a:rPr lang="en-US"/>
              <a:t>Projections are not refreshed immediately after an event is published.</a:t>
            </a:r>
          </a:p>
          <a:p>
            <a:pPr marL="0" indent="0">
              <a:spcBef>
                <a:spcPct val="20000"/>
              </a:spcBef>
              <a:spcAft>
                <a:spcPts val="600"/>
              </a:spcAft>
              <a:buSzPct val="100000"/>
              <a:buNone/>
            </a:pPr>
            <a:br>
              <a:rPr lang="en-US"/>
            </a:br>
            <a:endParaRPr lang="en-US">
              <a:effectLst>
                <a:glow rad="38100">
                  <a:prstClr val="black">
                    <a:lumMod val="50000"/>
                    <a:lumOff val="50000"/>
                    <a:alpha val="20000"/>
                  </a:prstClr>
                </a:glow>
                <a:outerShdw blurRad="44450" dist="12700" dir="13860000" algn="tl" rotWithShape="0">
                  <a:srgbClr val="000000">
                    <a:alpha val="20000"/>
                  </a:srgbClr>
                </a:outerShdw>
              </a:effectLst>
            </a:endParaRPr>
          </a:p>
          <a:p>
            <a:pPr marL="0" lvl="0" indent="0">
              <a:spcBef>
                <a:spcPct val="20000"/>
              </a:spcBef>
              <a:spcAft>
                <a:spcPts val="600"/>
              </a:spcAft>
              <a:buSzPct val="100000"/>
              <a:buFont typeface="Arial"/>
              <a:buChar char="•"/>
            </a:pPr>
            <a:endParaRPr lang="en-US"/>
          </a:p>
        </p:txBody>
      </p:sp>
    </p:spTree>
    <p:extLst>
      <p:ext uri="{BB962C8B-B14F-4D97-AF65-F5344CB8AC3E}">
        <p14:creationId xmlns:p14="http://schemas.microsoft.com/office/powerpoint/2010/main" val="41157501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71"/>
        <p:cNvGrpSpPr/>
        <p:nvPr/>
      </p:nvGrpSpPr>
      <p:grpSpPr>
        <a:xfrm>
          <a:off x="0" y="0"/>
          <a:ext cx="0" cy="0"/>
          <a:chOff x="0" y="0"/>
          <a:chExt cx="0" cy="0"/>
        </a:xfrm>
      </p:grpSpPr>
      <p:sp>
        <p:nvSpPr>
          <p:cNvPr id="178" name="Rectangle 177">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Rectangle 179">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2" name="Freeform: Shape 181">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4"/>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a:spcBef>
                <a:spcPct val="0"/>
              </a:spcBef>
            </a:pPr>
            <a:r>
              <a:rPr lang="en-US" sz="3300"/>
              <a:t>Things to consider: data errors</a:t>
            </a:r>
          </a:p>
        </p:txBody>
      </p:sp>
      <p:sp>
        <p:nvSpPr>
          <p:cNvPr id="173" name="Google Shape;173;p24"/>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133350" indent="0">
              <a:spcBef>
                <a:spcPct val="20000"/>
              </a:spcBef>
              <a:spcAft>
                <a:spcPts val="600"/>
              </a:spcAft>
              <a:buSzPct val="100000"/>
              <a:buNone/>
            </a:pPr>
            <a:r>
              <a:rPr lang="en-US"/>
              <a:t>Events are immutable.</a:t>
            </a:r>
          </a:p>
        </p:txBody>
      </p:sp>
    </p:spTree>
    <p:extLst>
      <p:ext uri="{BB962C8B-B14F-4D97-AF65-F5344CB8AC3E}">
        <p14:creationId xmlns:p14="http://schemas.microsoft.com/office/powerpoint/2010/main" val="19388508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71"/>
        <p:cNvGrpSpPr/>
        <p:nvPr/>
      </p:nvGrpSpPr>
      <p:grpSpPr>
        <a:xfrm>
          <a:off x="0" y="0"/>
          <a:ext cx="0" cy="0"/>
          <a:chOff x="0" y="0"/>
          <a:chExt cx="0" cy="0"/>
        </a:xfrm>
      </p:grpSpPr>
      <p:sp>
        <p:nvSpPr>
          <p:cNvPr id="178" name="Rectangle 177">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Rectangle 179">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2" name="Freeform: Shape 181">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4"/>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marL="0" lvl="0" indent="0">
              <a:spcBef>
                <a:spcPct val="0"/>
              </a:spcBef>
              <a:spcAft>
                <a:spcPts val="0"/>
              </a:spcAft>
            </a:pPr>
            <a:r>
              <a:rPr lang="en-US" sz="3300"/>
              <a:t>Things to consider: schema changes</a:t>
            </a:r>
          </a:p>
        </p:txBody>
      </p:sp>
      <p:sp>
        <p:nvSpPr>
          <p:cNvPr id="173" name="Google Shape;173;p24"/>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0" lvl="0" indent="0">
              <a:spcBef>
                <a:spcPct val="20000"/>
              </a:spcBef>
              <a:spcAft>
                <a:spcPts val="600"/>
              </a:spcAft>
              <a:buSzPct val="100000"/>
              <a:buNone/>
            </a:pPr>
            <a:r>
              <a:rPr lang="en-US"/>
              <a:t>Updating an event schema definitely won’t change the data persisted so far.</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78"/>
        <p:cNvGrpSpPr/>
        <p:nvPr/>
      </p:nvGrpSpPr>
      <p:grpSpPr>
        <a:xfrm>
          <a:off x="0" y="0"/>
          <a:ext cx="0" cy="0"/>
          <a:chOff x="0" y="0"/>
          <a:chExt cx="0" cy="0"/>
        </a:xfrm>
      </p:grpSpPr>
      <p:sp>
        <p:nvSpPr>
          <p:cNvPr id="185" name="Rectangle 184">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Rectangle 186">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9" name="Freeform: Shape 188">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Google Shape;179;p25"/>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marL="0" lvl="0" indent="0">
              <a:spcBef>
                <a:spcPct val="0"/>
              </a:spcBef>
              <a:spcAft>
                <a:spcPts val="0"/>
              </a:spcAft>
            </a:pPr>
            <a:r>
              <a:rPr lang="en-US" sz="3300"/>
              <a:t>Things to consider: event modeling	</a:t>
            </a:r>
          </a:p>
        </p:txBody>
      </p:sp>
      <p:sp>
        <p:nvSpPr>
          <p:cNvPr id="180" name="Google Shape;180;p25"/>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0" lvl="0" indent="0">
              <a:spcBef>
                <a:spcPct val="20000"/>
              </a:spcBef>
              <a:spcAft>
                <a:spcPts val="600"/>
              </a:spcAft>
              <a:buSzPct val="100000"/>
              <a:buNone/>
            </a:pPr>
            <a:r>
              <a:rPr lang="en-US"/>
              <a:t>Events should be modeled based on the use cases of the business domain.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85"/>
        <p:cNvGrpSpPr/>
        <p:nvPr/>
      </p:nvGrpSpPr>
      <p:grpSpPr>
        <a:xfrm>
          <a:off x="0" y="0"/>
          <a:ext cx="0" cy="0"/>
          <a:chOff x="0" y="0"/>
          <a:chExt cx="0" cy="0"/>
        </a:xfrm>
      </p:grpSpPr>
      <p:sp>
        <p:nvSpPr>
          <p:cNvPr id="192" name="Rectangle 191">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6" name="Freeform: Shape 195">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Google Shape;186;p26"/>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marL="0" lvl="0" indent="0">
              <a:spcBef>
                <a:spcPct val="0"/>
              </a:spcBef>
              <a:spcAft>
                <a:spcPts val="0"/>
              </a:spcAft>
            </a:pPr>
            <a:r>
              <a:rPr lang="en-US" sz="3300"/>
              <a:t>Things to consider: onboarding</a:t>
            </a:r>
          </a:p>
        </p:txBody>
      </p:sp>
      <p:sp>
        <p:nvSpPr>
          <p:cNvPr id="187" name="Google Shape;187;p26"/>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0" lvl="0" indent="0">
              <a:spcBef>
                <a:spcPct val="20000"/>
              </a:spcBef>
              <a:spcAft>
                <a:spcPts val="600"/>
              </a:spcAft>
              <a:buSzPct val="100000"/>
              <a:buNone/>
            </a:pPr>
            <a:r>
              <a:rPr lang="en-US"/>
              <a:t>Onboarding a new team member, takes usually more time than a regular CRUD application.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D62164E-4528-40DB-BC26-D6DDE216A0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rgbClr val="363D46"/>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Freeform: Shape 8">
            <a:extLst>
              <a:ext uri="{FF2B5EF4-FFF2-40B4-BE49-F238E27FC236}">
                <a16:creationId xmlns:a16="http://schemas.microsoft.com/office/drawing/2014/main" id="{F30007FA-C6A2-43A0-8045-7016AEF81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3992171"/>
          </a:xfrm>
          <a:custGeom>
            <a:avLst/>
            <a:gdLst>
              <a:gd name="connsiteX0" fmla="*/ 0 w 12192000"/>
              <a:gd name="connsiteY0" fmla="*/ 0 h 5322895"/>
              <a:gd name="connsiteX1" fmla="*/ 12192000 w 12192000"/>
              <a:gd name="connsiteY1" fmla="*/ 0 h 5322895"/>
              <a:gd name="connsiteX2" fmla="*/ 12192000 w 12192000"/>
              <a:gd name="connsiteY2" fmla="*/ 213719 h 5322895"/>
              <a:gd name="connsiteX3" fmla="*/ 12192000 w 12192000"/>
              <a:gd name="connsiteY3" fmla="*/ 471948 h 5322895"/>
              <a:gd name="connsiteX4" fmla="*/ 12192000 w 12192000"/>
              <a:gd name="connsiteY4" fmla="*/ 3571886 h 5322895"/>
              <a:gd name="connsiteX5" fmla="*/ 12192000 w 12192000"/>
              <a:gd name="connsiteY5" fmla="*/ 3753332 h 5322895"/>
              <a:gd name="connsiteX6" fmla="*/ 12192000 w 12192000"/>
              <a:gd name="connsiteY6" fmla="*/ 4806077 h 5322895"/>
              <a:gd name="connsiteX7" fmla="*/ 11957522 w 12192000"/>
              <a:gd name="connsiteY7" fmla="*/ 4849979 h 5322895"/>
              <a:gd name="connsiteX8" fmla="*/ 11679973 w 12192000"/>
              <a:gd name="connsiteY8" fmla="*/ 4899723 h 5322895"/>
              <a:gd name="connsiteX9" fmla="*/ 11401197 w 12192000"/>
              <a:gd name="connsiteY9" fmla="*/ 4948416 h 5322895"/>
              <a:gd name="connsiteX10" fmla="*/ 11121192 w 12192000"/>
              <a:gd name="connsiteY10" fmla="*/ 4990102 h 5322895"/>
              <a:gd name="connsiteX11" fmla="*/ 10842416 w 12192000"/>
              <a:gd name="connsiteY11" fmla="*/ 5032139 h 5322895"/>
              <a:gd name="connsiteX12" fmla="*/ 10562411 w 12192000"/>
              <a:gd name="connsiteY12" fmla="*/ 5071374 h 5322895"/>
              <a:gd name="connsiteX13" fmla="*/ 10286091 w 12192000"/>
              <a:gd name="connsiteY13" fmla="*/ 5105003 h 5322895"/>
              <a:gd name="connsiteX14" fmla="*/ 10006086 w 12192000"/>
              <a:gd name="connsiteY14" fmla="*/ 5136881 h 5322895"/>
              <a:gd name="connsiteX15" fmla="*/ 9727310 w 12192000"/>
              <a:gd name="connsiteY15" fmla="*/ 5165957 h 5322895"/>
              <a:gd name="connsiteX16" fmla="*/ 9453445 w 12192000"/>
              <a:gd name="connsiteY16" fmla="*/ 5191179 h 5322895"/>
              <a:gd name="connsiteX17" fmla="*/ 9175897 w 12192000"/>
              <a:gd name="connsiteY17" fmla="*/ 5216401 h 5322895"/>
              <a:gd name="connsiteX18" fmla="*/ 8902033 w 12192000"/>
              <a:gd name="connsiteY18" fmla="*/ 5237420 h 5322895"/>
              <a:gd name="connsiteX19" fmla="*/ 8628169 w 12192000"/>
              <a:gd name="connsiteY19" fmla="*/ 5253884 h 5322895"/>
              <a:gd name="connsiteX20" fmla="*/ 8355533 w 12192000"/>
              <a:gd name="connsiteY20" fmla="*/ 5271050 h 5322895"/>
              <a:gd name="connsiteX21" fmla="*/ 8085353 w 12192000"/>
              <a:gd name="connsiteY21" fmla="*/ 5285412 h 5322895"/>
              <a:gd name="connsiteX22" fmla="*/ 7817629 w 12192000"/>
              <a:gd name="connsiteY22" fmla="*/ 5295571 h 5322895"/>
              <a:gd name="connsiteX23" fmla="*/ 7549905 w 12192000"/>
              <a:gd name="connsiteY23" fmla="*/ 5304329 h 5322895"/>
              <a:gd name="connsiteX24" fmla="*/ 7284638 w 12192000"/>
              <a:gd name="connsiteY24" fmla="*/ 5312736 h 5322895"/>
              <a:gd name="connsiteX25" fmla="*/ 7023055 w 12192000"/>
              <a:gd name="connsiteY25" fmla="*/ 5316590 h 5322895"/>
              <a:gd name="connsiteX26" fmla="*/ 6761472 w 12192000"/>
              <a:gd name="connsiteY26" fmla="*/ 5320793 h 5322895"/>
              <a:gd name="connsiteX27" fmla="*/ 6503573 w 12192000"/>
              <a:gd name="connsiteY27" fmla="*/ 5322895 h 5322895"/>
              <a:gd name="connsiteX28" fmla="*/ 6248130 w 12192000"/>
              <a:gd name="connsiteY28" fmla="*/ 5320793 h 5322895"/>
              <a:gd name="connsiteX29" fmla="*/ 5995144 w 12192000"/>
              <a:gd name="connsiteY29" fmla="*/ 5320793 h 5322895"/>
              <a:gd name="connsiteX30" fmla="*/ 5744613 w 12192000"/>
              <a:gd name="connsiteY30" fmla="*/ 5316590 h 5322895"/>
              <a:gd name="connsiteX31" fmla="*/ 5498995 w 12192000"/>
              <a:gd name="connsiteY31" fmla="*/ 5310284 h 5322895"/>
              <a:gd name="connsiteX32" fmla="*/ 5255834 w 12192000"/>
              <a:gd name="connsiteY32" fmla="*/ 5304329 h 5322895"/>
              <a:gd name="connsiteX33" fmla="*/ 5017584 w 12192000"/>
              <a:gd name="connsiteY33" fmla="*/ 5297673 h 5322895"/>
              <a:gd name="connsiteX34" fmla="*/ 4780562 w 12192000"/>
              <a:gd name="connsiteY34" fmla="*/ 5287514 h 5322895"/>
              <a:gd name="connsiteX35" fmla="*/ 4547227 w 12192000"/>
              <a:gd name="connsiteY35" fmla="*/ 5276654 h 5322895"/>
              <a:gd name="connsiteX36" fmla="*/ 4318800 w 12192000"/>
              <a:gd name="connsiteY36" fmla="*/ 5266846 h 5322895"/>
              <a:gd name="connsiteX37" fmla="*/ 3873004 w 12192000"/>
              <a:gd name="connsiteY37" fmla="*/ 5239171 h 5322895"/>
              <a:gd name="connsiteX38" fmla="*/ 3445628 w 12192000"/>
              <a:gd name="connsiteY38" fmla="*/ 5209746 h 5322895"/>
              <a:gd name="connsiteX39" fmla="*/ 3035446 w 12192000"/>
              <a:gd name="connsiteY39" fmla="*/ 5178918 h 5322895"/>
              <a:gd name="connsiteX40" fmla="*/ 2647370 w 12192000"/>
              <a:gd name="connsiteY40" fmla="*/ 5144939 h 5322895"/>
              <a:gd name="connsiteX41" fmla="*/ 2276487 w 12192000"/>
              <a:gd name="connsiteY41" fmla="*/ 5109557 h 5322895"/>
              <a:gd name="connsiteX42" fmla="*/ 1932621 w 12192000"/>
              <a:gd name="connsiteY42" fmla="*/ 5071374 h 5322895"/>
              <a:gd name="connsiteX43" fmla="*/ 1609634 w 12192000"/>
              <a:gd name="connsiteY43" fmla="*/ 5033891 h 5322895"/>
              <a:gd name="connsiteX44" fmla="*/ 1312435 w 12192000"/>
              <a:gd name="connsiteY44" fmla="*/ 4996408 h 5322895"/>
              <a:gd name="connsiteX45" fmla="*/ 1039799 w 12192000"/>
              <a:gd name="connsiteY45" fmla="*/ 4961027 h 5322895"/>
              <a:gd name="connsiteX46" fmla="*/ 797865 w 12192000"/>
              <a:gd name="connsiteY46" fmla="*/ 4927397 h 5322895"/>
              <a:gd name="connsiteX47" fmla="*/ 579265 w 12192000"/>
              <a:gd name="connsiteY47" fmla="*/ 4895519 h 5322895"/>
              <a:gd name="connsiteX48" fmla="*/ 395052 w 12192000"/>
              <a:gd name="connsiteY48" fmla="*/ 4868896 h 5322895"/>
              <a:gd name="connsiteX49" fmla="*/ 240312 w 12192000"/>
              <a:gd name="connsiteY49" fmla="*/ 4843673 h 5322895"/>
              <a:gd name="connsiteX50" fmla="*/ 27853 w 12192000"/>
              <a:gd name="connsiteY50" fmla="*/ 4807592 h 5322895"/>
              <a:gd name="connsiteX51" fmla="*/ 0 w 12192000"/>
              <a:gd name="connsiteY51" fmla="*/ 4802879 h 5322895"/>
              <a:gd name="connsiteX52" fmla="*/ 0 w 12192000"/>
              <a:gd name="connsiteY52" fmla="*/ 3753332 h 5322895"/>
              <a:gd name="connsiteX53" fmla="*/ 0 w 12192000"/>
              <a:gd name="connsiteY53" fmla="*/ 3571886 h 5322895"/>
              <a:gd name="connsiteX54" fmla="*/ 0 w 12192000"/>
              <a:gd name="connsiteY54" fmla="*/ 471948 h 5322895"/>
              <a:gd name="connsiteX55" fmla="*/ 0 w 12192000"/>
              <a:gd name="connsiteY55" fmla="*/ 213719 h 5322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000" h="5322895">
                <a:moveTo>
                  <a:pt x="0" y="0"/>
                </a:moveTo>
                <a:lnTo>
                  <a:pt x="12192000" y="0"/>
                </a:lnTo>
                <a:lnTo>
                  <a:pt x="12192000" y="213719"/>
                </a:lnTo>
                <a:lnTo>
                  <a:pt x="12192000" y="471948"/>
                </a:lnTo>
                <a:lnTo>
                  <a:pt x="12192000" y="3571886"/>
                </a:lnTo>
                <a:lnTo>
                  <a:pt x="12192000" y="3753332"/>
                </a:lnTo>
                <a:lnTo>
                  <a:pt x="12192000" y="4806077"/>
                </a:lnTo>
                <a:lnTo>
                  <a:pt x="11957522" y="4849979"/>
                </a:lnTo>
                <a:lnTo>
                  <a:pt x="11679973" y="4899723"/>
                </a:lnTo>
                <a:lnTo>
                  <a:pt x="11401197" y="4948416"/>
                </a:lnTo>
                <a:lnTo>
                  <a:pt x="11121192" y="4990102"/>
                </a:lnTo>
                <a:lnTo>
                  <a:pt x="10842416" y="5032139"/>
                </a:lnTo>
                <a:lnTo>
                  <a:pt x="10562411" y="5071374"/>
                </a:lnTo>
                <a:lnTo>
                  <a:pt x="10286091" y="5105003"/>
                </a:lnTo>
                <a:lnTo>
                  <a:pt x="10006086" y="5136881"/>
                </a:lnTo>
                <a:lnTo>
                  <a:pt x="9727310" y="5165957"/>
                </a:lnTo>
                <a:lnTo>
                  <a:pt x="9453445" y="5191179"/>
                </a:lnTo>
                <a:lnTo>
                  <a:pt x="9175897" y="5216401"/>
                </a:lnTo>
                <a:lnTo>
                  <a:pt x="8902033" y="5237420"/>
                </a:lnTo>
                <a:lnTo>
                  <a:pt x="8628169" y="5253884"/>
                </a:lnTo>
                <a:lnTo>
                  <a:pt x="8355533" y="5271050"/>
                </a:lnTo>
                <a:lnTo>
                  <a:pt x="8085353" y="5285412"/>
                </a:lnTo>
                <a:lnTo>
                  <a:pt x="7817629" y="5295571"/>
                </a:lnTo>
                <a:lnTo>
                  <a:pt x="7549905" y="5304329"/>
                </a:lnTo>
                <a:lnTo>
                  <a:pt x="7284638" y="5312736"/>
                </a:lnTo>
                <a:lnTo>
                  <a:pt x="7023055" y="5316590"/>
                </a:lnTo>
                <a:lnTo>
                  <a:pt x="6761472" y="5320793"/>
                </a:lnTo>
                <a:lnTo>
                  <a:pt x="6503573" y="5322895"/>
                </a:lnTo>
                <a:lnTo>
                  <a:pt x="6248130" y="5320793"/>
                </a:lnTo>
                <a:lnTo>
                  <a:pt x="5995144" y="5320793"/>
                </a:lnTo>
                <a:lnTo>
                  <a:pt x="5744613" y="5316590"/>
                </a:lnTo>
                <a:lnTo>
                  <a:pt x="5498995" y="5310284"/>
                </a:lnTo>
                <a:lnTo>
                  <a:pt x="5255834" y="5304329"/>
                </a:lnTo>
                <a:lnTo>
                  <a:pt x="5017584" y="5297673"/>
                </a:lnTo>
                <a:lnTo>
                  <a:pt x="4780562" y="5287514"/>
                </a:lnTo>
                <a:lnTo>
                  <a:pt x="4547227" y="5276654"/>
                </a:lnTo>
                <a:lnTo>
                  <a:pt x="4318800" y="5266846"/>
                </a:lnTo>
                <a:lnTo>
                  <a:pt x="3873004" y="5239171"/>
                </a:lnTo>
                <a:lnTo>
                  <a:pt x="3445628" y="5209746"/>
                </a:lnTo>
                <a:lnTo>
                  <a:pt x="3035446" y="5178918"/>
                </a:lnTo>
                <a:lnTo>
                  <a:pt x="2647370" y="5144939"/>
                </a:lnTo>
                <a:lnTo>
                  <a:pt x="2276487" y="5109557"/>
                </a:lnTo>
                <a:lnTo>
                  <a:pt x="1932621" y="5071374"/>
                </a:lnTo>
                <a:lnTo>
                  <a:pt x="1609634" y="5033891"/>
                </a:lnTo>
                <a:lnTo>
                  <a:pt x="1312435" y="4996408"/>
                </a:lnTo>
                <a:lnTo>
                  <a:pt x="1039799" y="4961027"/>
                </a:lnTo>
                <a:lnTo>
                  <a:pt x="797865" y="4927397"/>
                </a:lnTo>
                <a:lnTo>
                  <a:pt x="579265" y="4895519"/>
                </a:lnTo>
                <a:lnTo>
                  <a:pt x="395052" y="4868896"/>
                </a:lnTo>
                <a:lnTo>
                  <a:pt x="240312" y="4843673"/>
                </a:lnTo>
                <a:lnTo>
                  <a:pt x="27853" y="4807592"/>
                </a:lnTo>
                <a:lnTo>
                  <a:pt x="0" y="4802879"/>
                </a:lnTo>
                <a:lnTo>
                  <a:pt x="0" y="3753332"/>
                </a:lnTo>
                <a:lnTo>
                  <a:pt x="0" y="3571886"/>
                </a:lnTo>
                <a:lnTo>
                  <a:pt x="0" y="471948"/>
                </a:lnTo>
                <a:lnTo>
                  <a:pt x="0" y="213719"/>
                </a:lnTo>
                <a:close/>
              </a:path>
            </a:pathLst>
          </a:custGeom>
          <a:ln w="44450">
            <a:gradFill>
              <a:gsLst>
                <a:gs pos="0">
                  <a:schemeClr val="bg2">
                    <a:alpha val="65000"/>
                  </a:schemeClr>
                </a:gs>
                <a:gs pos="98000">
                  <a:schemeClr val="bg2">
                    <a:lumMod val="75000"/>
                    <a:alpha val="55000"/>
                  </a:schemeClr>
                </a:gs>
              </a:gsLst>
              <a:lin ang="5400000" scaled="1"/>
            </a:gradFill>
          </a:ln>
          <a:effectLst>
            <a:outerShdw blurRad="50800" dist="38100" dir="5400000" algn="t" rotWithShape="0">
              <a:prstClr val="black">
                <a:alpha val="60000"/>
              </a:prstClr>
            </a:outerShdw>
          </a:effectLst>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E87167B-00CC-C2C8-ACCF-6BFE283F6D67}"/>
              </a:ext>
            </a:extLst>
          </p:cNvPr>
          <p:cNvSpPr>
            <a:spLocks noGrp="1"/>
          </p:cNvSpPr>
          <p:nvPr>
            <p:ph type="title"/>
          </p:nvPr>
        </p:nvSpPr>
        <p:spPr>
          <a:xfrm>
            <a:off x="1313259" y="649480"/>
            <a:ext cx="6507166" cy="2732867"/>
          </a:xfrm>
        </p:spPr>
        <p:txBody>
          <a:bodyPr vert="horz" lIns="91440" tIns="45720" rIns="91440" bIns="45720" rtlCol="0" anchor="ctr">
            <a:normAutofit/>
          </a:bodyPr>
          <a:lstStyle/>
          <a:p>
            <a:pPr algn="ctr"/>
            <a:r>
              <a:rPr lang="en-US" sz="5000">
                <a:effectLst>
                  <a:glow rad="38100">
                    <a:schemeClr val="bg1">
                      <a:lumMod val="65000"/>
                      <a:lumOff val="35000"/>
                      <a:alpha val="50000"/>
                    </a:schemeClr>
                  </a:glow>
                  <a:outerShdw blurRad="28575" dist="31750" dir="13200000" algn="tl" rotWithShape="0">
                    <a:srgbClr val="000000">
                      <a:alpha val="25000"/>
                    </a:srgbClr>
                  </a:outerShdw>
                </a:effectLst>
              </a:rPr>
              <a:t>Demo time!</a:t>
            </a:r>
          </a:p>
        </p:txBody>
      </p:sp>
    </p:spTree>
    <p:extLst>
      <p:ext uri="{BB962C8B-B14F-4D97-AF65-F5344CB8AC3E}">
        <p14:creationId xmlns:p14="http://schemas.microsoft.com/office/powerpoint/2010/main" val="40737809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85"/>
        <p:cNvGrpSpPr/>
        <p:nvPr/>
      </p:nvGrpSpPr>
      <p:grpSpPr>
        <a:xfrm>
          <a:off x="0" y="0"/>
          <a:ext cx="0" cy="0"/>
          <a:chOff x="0" y="0"/>
          <a:chExt cx="0" cy="0"/>
        </a:xfrm>
      </p:grpSpPr>
      <p:sp>
        <p:nvSpPr>
          <p:cNvPr id="192" name="Rectangle 191">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6" name="Freeform: Shape 195">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E32498AC-3946-C326-F741-BC0C461115A3}"/>
              </a:ext>
            </a:extLst>
          </p:cNvPr>
          <p:cNvSpPr>
            <a:spLocks noGrp="1"/>
          </p:cNvSpPr>
          <p:nvPr>
            <p:ph type="title"/>
          </p:nvPr>
        </p:nvSpPr>
        <p:spPr/>
        <p:txBody>
          <a:bodyPr/>
          <a:lstStyle/>
          <a:p>
            <a:endParaRPr lang="en-US"/>
          </a:p>
        </p:txBody>
      </p:sp>
      <p:sp>
        <p:nvSpPr>
          <p:cNvPr id="5" name="Text Placeholder 4">
            <a:extLst>
              <a:ext uri="{FF2B5EF4-FFF2-40B4-BE49-F238E27FC236}">
                <a16:creationId xmlns:a16="http://schemas.microsoft.com/office/drawing/2014/main" id="{04F45B23-AA25-5107-2589-5483A79A3FE7}"/>
              </a:ext>
            </a:extLst>
          </p:cNvPr>
          <p:cNvSpPr>
            <a:spLocks noGrp="1"/>
          </p:cNvSpPr>
          <p:nvPr>
            <p:ph type="body" idx="1"/>
          </p:nvPr>
        </p:nvSpPr>
        <p:spPr/>
        <p:txBody>
          <a:bodyPr/>
          <a:lstStyle/>
          <a:p>
            <a:endParaRPr lang="en-US"/>
          </a:p>
        </p:txBody>
      </p:sp>
      <p:pic>
        <p:nvPicPr>
          <p:cNvPr id="7" name="Google Shape;193;p27">
            <a:extLst>
              <a:ext uri="{FF2B5EF4-FFF2-40B4-BE49-F238E27FC236}">
                <a16:creationId xmlns:a16="http://schemas.microsoft.com/office/drawing/2014/main" id="{ADA4EE83-0447-A29E-07FD-D6CB306A023E}"/>
              </a:ext>
            </a:extLst>
          </p:cNvPr>
          <p:cNvPicPr preferRelativeResize="0"/>
          <p:nvPr/>
        </p:nvPicPr>
        <p:blipFill rotWithShape="1">
          <a:blip r:embed="rId4">
            <a:alphaModFix/>
          </a:blip>
          <a:srcRect/>
          <a:stretch/>
        </p:blipFill>
        <p:spPr>
          <a:xfrm>
            <a:off x="-1296" y="-1529"/>
            <a:ext cx="9151650" cy="5146558"/>
          </a:xfrm>
          <a:prstGeom prst="rect">
            <a:avLst/>
          </a:prstGeom>
          <a:noFill/>
          <a:ln>
            <a:noFill/>
          </a:ln>
        </p:spPr>
      </p:pic>
    </p:spTree>
    <p:extLst>
      <p:ext uri="{BB962C8B-B14F-4D97-AF65-F5344CB8AC3E}">
        <p14:creationId xmlns:p14="http://schemas.microsoft.com/office/powerpoint/2010/main" val="1988873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13"/>
        <p:cNvGrpSpPr/>
        <p:nvPr/>
      </p:nvGrpSpPr>
      <p:grpSpPr>
        <a:xfrm>
          <a:off x="0" y="0"/>
          <a:ext cx="0" cy="0"/>
          <a:chOff x="0" y="0"/>
          <a:chExt cx="0" cy="0"/>
        </a:xfrm>
      </p:grpSpPr>
      <p:sp>
        <p:nvSpPr>
          <p:cNvPr id="120" name="Rectangle 119">
            <a:extLst>
              <a:ext uri="{FF2B5EF4-FFF2-40B4-BE49-F238E27FC236}">
                <a16:creationId xmlns:a16="http://schemas.microsoft.com/office/drawing/2014/main" id="{F00DA2F2-A105-4C8A-9115-73802E6FC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Rectangle 121">
            <a:extLst>
              <a:ext uri="{FF2B5EF4-FFF2-40B4-BE49-F238E27FC236}">
                <a16:creationId xmlns:a16="http://schemas.microsoft.com/office/drawing/2014/main" id="{61B5CBDF-A2C6-4862-A096-2D7D9D287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5143500"/>
          </a:xfrm>
          <a:prstGeom prst="rect">
            <a:avLst/>
          </a:prstGeom>
          <a:gradFill flip="none" rotWithShape="1">
            <a:gsLst>
              <a:gs pos="10000">
                <a:schemeClr val="bg2">
                  <a:lumMod val="60000"/>
                  <a:lumOff val="40000"/>
                  <a:alpha val="20000"/>
                </a:schemeClr>
              </a:gs>
              <a:gs pos="70000">
                <a:schemeClr val="bg2">
                  <a:alpha val="10000"/>
                </a:schemeClr>
              </a:gs>
              <a:gs pos="0">
                <a:schemeClr val="bg2">
                  <a:lumMod val="40000"/>
                  <a:lumOff val="60000"/>
                  <a:alpha val="3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Google Shape;115;p15"/>
          <p:cNvSpPr txBox="1">
            <a:spLocks noGrp="1"/>
          </p:cNvSpPr>
          <p:nvPr>
            <p:ph type="body" idx="1"/>
          </p:nvPr>
        </p:nvSpPr>
        <p:spPr>
          <a:xfrm>
            <a:off x="482600" y="746637"/>
            <a:ext cx="3265313" cy="3596763"/>
          </a:xfrm>
          <a:prstGeom prst="rect">
            <a:avLst/>
          </a:prstGeom>
        </p:spPr>
        <p:txBody>
          <a:bodyPr spcFirstLastPara="1" vert="horz" lIns="91440" tIns="45720" rIns="91440" bIns="45720" rtlCol="0" anchor="ctr" anchorCtr="0">
            <a:normAutofit/>
          </a:bodyPr>
          <a:lstStyle/>
          <a:p>
            <a:pPr marL="0" indent="0">
              <a:spcBef>
                <a:spcPct val="20000"/>
              </a:spcBef>
              <a:spcAft>
                <a:spcPts val="600"/>
              </a:spcAft>
              <a:buSzPct val="100000"/>
              <a:buNone/>
            </a:pPr>
            <a:r>
              <a:rPr lang="en-US" sz="1400" i="1"/>
              <a:t>“there are times when we don't just want to see where we are, </a:t>
            </a:r>
            <a:br>
              <a:rPr lang="en-US" sz="1400" i="1"/>
            </a:br>
            <a:r>
              <a:rPr lang="en-US" sz="1400" i="1"/>
              <a:t>we also want to know how we got there.”</a:t>
            </a:r>
            <a:endParaRPr lang="en-US">
              <a:effectLst>
                <a:glow rad="38100">
                  <a:prstClr val="black">
                    <a:lumMod val="50000"/>
                    <a:lumOff val="50000"/>
                    <a:alpha val="20000"/>
                  </a:prstClr>
                </a:glow>
                <a:outerShdw blurRad="44450" dist="12700" dir="13860000" algn="tl" rotWithShape="0">
                  <a:srgbClr val="000000">
                    <a:alpha val="20000"/>
                  </a:srgbClr>
                </a:outerShdw>
              </a:effectLst>
            </a:endParaRPr>
          </a:p>
          <a:p>
            <a:pPr marL="133350" lvl="0" indent="0" algn="r">
              <a:spcBef>
                <a:spcPct val="20000"/>
              </a:spcBef>
              <a:spcAft>
                <a:spcPts val="600"/>
              </a:spcAft>
              <a:buSzPct val="100000"/>
              <a:buNone/>
            </a:pPr>
            <a:r>
              <a:rPr lang="en-US" sz="1400"/>
              <a:t>-Martin Fowler</a:t>
            </a:r>
            <a:endParaRPr lang="en-US" sz="1400">
              <a:effectLst>
                <a:glow rad="38100">
                  <a:prstClr val="black">
                    <a:lumMod val="50000"/>
                    <a:lumOff val="50000"/>
                    <a:alpha val="20000"/>
                  </a:prstClr>
                </a:glow>
                <a:outerShdw blurRad="44450" dist="12700" dir="13860000" algn="tl" rotWithShape="0">
                  <a:srgbClr val="000000">
                    <a:alpha val="20000"/>
                  </a:srgbClr>
                </a:outerShdw>
              </a:effectLst>
            </a:endParaRPr>
          </a:p>
        </p:txBody>
      </p:sp>
      <p:sp useBgFill="1">
        <p:nvSpPr>
          <p:cNvPr id="124" name="Freeform: Shape 123">
            <a:extLst>
              <a:ext uri="{FF2B5EF4-FFF2-40B4-BE49-F238E27FC236}">
                <a16:creationId xmlns:a16="http://schemas.microsoft.com/office/drawing/2014/main" id="{14C7473D-9E4B-4DB8-9EB0-359033F37A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989214" y="0"/>
            <a:ext cx="5154785" cy="5143501"/>
          </a:xfrm>
          <a:custGeom>
            <a:avLst/>
            <a:gdLst>
              <a:gd name="connsiteX0" fmla="*/ 6621081 w 6873046"/>
              <a:gd name="connsiteY0" fmla="*/ 6858002 h 6858002"/>
              <a:gd name="connsiteX1" fmla="*/ 4347889 w 6873046"/>
              <a:gd name="connsiteY1" fmla="*/ 6858002 h 6858002"/>
              <a:gd name="connsiteX2" fmla="*/ 2008047 w 6873046"/>
              <a:gd name="connsiteY2" fmla="*/ 6858002 h 6858002"/>
              <a:gd name="connsiteX3" fmla="*/ 784557 w 6873046"/>
              <a:gd name="connsiteY3" fmla="*/ 6858002 h 6858002"/>
              <a:gd name="connsiteX4" fmla="*/ 784557 w 6873046"/>
              <a:gd name="connsiteY4" fmla="*/ 6858000 h 6858002"/>
              <a:gd name="connsiteX5" fmla="*/ 0 w 6873046"/>
              <a:gd name="connsiteY5" fmla="*/ 6858000 h 6858002"/>
              <a:gd name="connsiteX6" fmla="*/ 0 w 6873046"/>
              <a:gd name="connsiteY6" fmla="*/ 0 h 6858002"/>
              <a:gd name="connsiteX7" fmla="*/ 784557 w 6873046"/>
              <a:gd name="connsiteY7" fmla="*/ 0 h 6858002"/>
              <a:gd name="connsiteX8" fmla="*/ 3070301 w 6873046"/>
              <a:gd name="connsiteY8" fmla="*/ 0 h 6858002"/>
              <a:gd name="connsiteX9" fmla="*/ 4347889 w 6873046"/>
              <a:gd name="connsiteY9" fmla="*/ 0 h 6858002"/>
              <a:gd name="connsiteX10" fmla="*/ 4347889 w 6873046"/>
              <a:gd name="connsiteY10" fmla="*/ 3 h 6858002"/>
              <a:gd name="connsiteX11" fmla="*/ 6626656 w 6873046"/>
              <a:gd name="connsiteY11" fmla="*/ 3 h 6858002"/>
              <a:gd name="connsiteX12" fmla="*/ 6626656 w 6873046"/>
              <a:gd name="connsiteY12" fmla="*/ 4 h 6858002"/>
              <a:gd name="connsiteX13" fmla="*/ 6619903 w 6873046"/>
              <a:gd name="connsiteY13" fmla="*/ 4 h 6858002"/>
              <a:gd name="connsiteX14" fmla="*/ 6625786 w 6873046"/>
              <a:gd name="connsiteY14" fmla="*/ 40466 h 6858002"/>
              <a:gd name="connsiteX15" fmla="*/ 6643100 w 6873046"/>
              <a:gd name="connsiteY15" fmla="*/ 159110 h 6858002"/>
              <a:gd name="connsiteX16" fmla="*/ 6655202 w 6873046"/>
              <a:gd name="connsiteY16" fmla="*/ 245521 h 6858002"/>
              <a:gd name="connsiteX17" fmla="*/ 6667977 w 6873046"/>
              <a:gd name="connsiteY17" fmla="*/ 348391 h 6858002"/>
              <a:gd name="connsiteX18" fmla="*/ 6683273 w 6873046"/>
              <a:gd name="connsiteY18" fmla="*/ 470463 h 6858002"/>
              <a:gd name="connsiteX19" fmla="*/ 6699410 w 6873046"/>
              <a:gd name="connsiteY19" fmla="*/ 605566 h 6858002"/>
              <a:gd name="connsiteX20" fmla="*/ 6716387 w 6873046"/>
              <a:gd name="connsiteY20" fmla="*/ 757813 h 6858002"/>
              <a:gd name="connsiteX21" fmla="*/ 6734372 w 6873046"/>
              <a:gd name="connsiteY21" fmla="*/ 923777 h 6858002"/>
              <a:gd name="connsiteX22" fmla="*/ 6752358 w 6873046"/>
              <a:gd name="connsiteY22" fmla="*/ 1104142 h 6858002"/>
              <a:gd name="connsiteX23" fmla="*/ 6770679 w 6873046"/>
              <a:gd name="connsiteY23" fmla="*/ 1296166 h 6858002"/>
              <a:gd name="connsiteX24" fmla="*/ 6787656 w 6873046"/>
              <a:gd name="connsiteY24" fmla="*/ 1503278 h 6858002"/>
              <a:gd name="connsiteX25" fmla="*/ 6803961 w 6873046"/>
              <a:gd name="connsiteY25" fmla="*/ 1719991 h 6858002"/>
              <a:gd name="connsiteX26" fmla="*/ 6818753 w 6873046"/>
              <a:gd name="connsiteY26" fmla="*/ 1949048 h 6858002"/>
              <a:gd name="connsiteX27" fmla="*/ 6832872 w 6873046"/>
              <a:gd name="connsiteY27" fmla="*/ 2187706 h 6858002"/>
              <a:gd name="connsiteX28" fmla="*/ 6846152 w 6873046"/>
              <a:gd name="connsiteY28" fmla="*/ 2436652 h 6858002"/>
              <a:gd name="connsiteX29" fmla="*/ 6850858 w 6873046"/>
              <a:gd name="connsiteY29" fmla="*/ 2564211 h 6858002"/>
              <a:gd name="connsiteX30" fmla="*/ 6856069 w 6873046"/>
              <a:gd name="connsiteY30" fmla="*/ 2694512 h 6858002"/>
              <a:gd name="connsiteX31" fmla="*/ 6860943 w 6873046"/>
              <a:gd name="connsiteY31" fmla="*/ 2826871 h 6858002"/>
              <a:gd name="connsiteX32" fmla="*/ 6864137 w 6873046"/>
              <a:gd name="connsiteY32" fmla="*/ 2959917 h 6858002"/>
              <a:gd name="connsiteX33" fmla="*/ 6866995 w 6873046"/>
              <a:gd name="connsiteY33" fmla="*/ 3095705 h 6858002"/>
              <a:gd name="connsiteX34" fmla="*/ 6870020 w 6873046"/>
              <a:gd name="connsiteY34" fmla="*/ 3232865 h 6858002"/>
              <a:gd name="connsiteX35" fmla="*/ 6872037 w 6873046"/>
              <a:gd name="connsiteY35" fmla="*/ 3372768 h 6858002"/>
              <a:gd name="connsiteX36" fmla="*/ 6872037 w 6873046"/>
              <a:gd name="connsiteY36" fmla="*/ 3514043 h 6858002"/>
              <a:gd name="connsiteX37" fmla="*/ 6873046 w 6873046"/>
              <a:gd name="connsiteY37" fmla="*/ 3656689 h 6858002"/>
              <a:gd name="connsiteX38" fmla="*/ 6872037 w 6873046"/>
              <a:gd name="connsiteY38" fmla="*/ 3800707 h 6858002"/>
              <a:gd name="connsiteX39" fmla="*/ 6870020 w 6873046"/>
              <a:gd name="connsiteY39" fmla="*/ 3946783 h 6858002"/>
              <a:gd name="connsiteX40" fmla="*/ 6868171 w 6873046"/>
              <a:gd name="connsiteY40" fmla="*/ 4092858 h 6858002"/>
              <a:gd name="connsiteX41" fmla="*/ 6864137 w 6873046"/>
              <a:gd name="connsiteY41" fmla="*/ 4240991 h 6858002"/>
              <a:gd name="connsiteX42" fmla="*/ 6859935 w 6873046"/>
              <a:gd name="connsiteY42" fmla="*/ 4390495 h 6858002"/>
              <a:gd name="connsiteX43" fmla="*/ 6855060 w 6873046"/>
              <a:gd name="connsiteY43" fmla="*/ 4540000 h 6858002"/>
              <a:gd name="connsiteX44" fmla="*/ 6848169 w 6873046"/>
              <a:gd name="connsiteY44" fmla="*/ 4690876 h 6858002"/>
              <a:gd name="connsiteX45" fmla="*/ 6839932 w 6873046"/>
              <a:gd name="connsiteY45" fmla="*/ 4843123 h 6858002"/>
              <a:gd name="connsiteX46" fmla="*/ 6832032 w 6873046"/>
              <a:gd name="connsiteY46" fmla="*/ 4996057 h 6858002"/>
              <a:gd name="connsiteX47" fmla="*/ 6821947 w 6873046"/>
              <a:gd name="connsiteY47" fmla="*/ 5148990 h 6858002"/>
              <a:gd name="connsiteX48" fmla="*/ 6809844 w 6873046"/>
              <a:gd name="connsiteY48" fmla="*/ 5303981 h 6858002"/>
              <a:gd name="connsiteX49" fmla="*/ 6797742 w 6873046"/>
              <a:gd name="connsiteY49" fmla="*/ 5456914 h 6858002"/>
              <a:gd name="connsiteX50" fmla="*/ 6783790 w 6873046"/>
              <a:gd name="connsiteY50" fmla="*/ 5612591 h 6858002"/>
              <a:gd name="connsiteX51" fmla="*/ 6768494 w 6873046"/>
              <a:gd name="connsiteY51" fmla="*/ 5768953 h 6858002"/>
              <a:gd name="connsiteX52" fmla="*/ 6752358 w 6873046"/>
              <a:gd name="connsiteY52" fmla="*/ 5923258 h 6858002"/>
              <a:gd name="connsiteX53" fmla="*/ 6733532 w 6873046"/>
              <a:gd name="connsiteY53" fmla="*/ 6079621 h 6858002"/>
              <a:gd name="connsiteX54" fmla="*/ 6713361 w 6873046"/>
              <a:gd name="connsiteY54" fmla="*/ 6235297 h 6858002"/>
              <a:gd name="connsiteX55" fmla="*/ 6693358 w 6873046"/>
              <a:gd name="connsiteY55" fmla="*/ 6391660 h 6858002"/>
              <a:gd name="connsiteX56" fmla="*/ 6669994 w 6873046"/>
              <a:gd name="connsiteY56" fmla="*/ 6547336 h 6858002"/>
              <a:gd name="connsiteX57" fmla="*/ 6646125 w 6873046"/>
              <a:gd name="connsiteY57" fmla="*/ 6702327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873046" h="6858002">
                <a:moveTo>
                  <a:pt x="6621081" y="6858002"/>
                </a:moveTo>
                <a:lnTo>
                  <a:pt x="4347889" y="6858002"/>
                </a:lnTo>
                <a:lnTo>
                  <a:pt x="2008047" y="6858002"/>
                </a:lnTo>
                <a:lnTo>
                  <a:pt x="784557" y="6858002"/>
                </a:lnTo>
                <a:lnTo>
                  <a:pt x="784557" y="6858000"/>
                </a:lnTo>
                <a:lnTo>
                  <a:pt x="0" y="6858000"/>
                </a:lnTo>
                <a:lnTo>
                  <a:pt x="0" y="0"/>
                </a:lnTo>
                <a:lnTo>
                  <a:pt x="784557" y="0"/>
                </a:lnTo>
                <a:lnTo>
                  <a:pt x="3070301" y="0"/>
                </a:lnTo>
                <a:lnTo>
                  <a:pt x="4347889" y="0"/>
                </a:lnTo>
                <a:lnTo>
                  <a:pt x="4347889" y="3"/>
                </a:lnTo>
                <a:lnTo>
                  <a:pt x="6626656" y="3"/>
                </a:lnTo>
                <a:lnTo>
                  <a:pt x="6626656" y="4"/>
                </a:lnTo>
                <a:lnTo>
                  <a:pt x="6619903" y="4"/>
                </a:lnTo>
                <a:lnTo>
                  <a:pt x="6625786" y="40466"/>
                </a:lnTo>
                <a:lnTo>
                  <a:pt x="6643100" y="159110"/>
                </a:lnTo>
                <a:lnTo>
                  <a:pt x="6655202" y="245521"/>
                </a:lnTo>
                <a:lnTo>
                  <a:pt x="6667977" y="348391"/>
                </a:lnTo>
                <a:lnTo>
                  <a:pt x="6683273" y="470463"/>
                </a:lnTo>
                <a:lnTo>
                  <a:pt x="6699410" y="605566"/>
                </a:lnTo>
                <a:lnTo>
                  <a:pt x="6716387" y="757813"/>
                </a:lnTo>
                <a:lnTo>
                  <a:pt x="6734372" y="923777"/>
                </a:lnTo>
                <a:lnTo>
                  <a:pt x="6752358" y="1104142"/>
                </a:lnTo>
                <a:lnTo>
                  <a:pt x="6770679" y="1296166"/>
                </a:lnTo>
                <a:lnTo>
                  <a:pt x="6787656" y="1503278"/>
                </a:lnTo>
                <a:lnTo>
                  <a:pt x="6803961" y="1719991"/>
                </a:lnTo>
                <a:lnTo>
                  <a:pt x="6818753" y="1949048"/>
                </a:lnTo>
                <a:lnTo>
                  <a:pt x="6832872" y="2187706"/>
                </a:lnTo>
                <a:lnTo>
                  <a:pt x="6846152" y="2436652"/>
                </a:lnTo>
                <a:lnTo>
                  <a:pt x="6850858" y="2564211"/>
                </a:lnTo>
                <a:lnTo>
                  <a:pt x="6856069" y="2694512"/>
                </a:lnTo>
                <a:lnTo>
                  <a:pt x="6860943" y="2826871"/>
                </a:lnTo>
                <a:lnTo>
                  <a:pt x="6864137" y="2959917"/>
                </a:lnTo>
                <a:lnTo>
                  <a:pt x="6866995" y="3095705"/>
                </a:lnTo>
                <a:lnTo>
                  <a:pt x="6870020" y="3232865"/>
                </a:lnTo>
                <a:lnTo>
                  <a:pt x="6872037" y="3372768"/>
                </a:lnTo>
                <a:lnTo>
                  <a:pt x="6872037" y="3514043"/>
                </a:lnTo>
                <a:lnTo>
                  <a:pt x="6873046" y="3656689"/>
                </a:lnTo>
                <a:lnTo>
                  <a:pt x="6872037" y="3800707"/>
                </a:lnTo>
                <a:lnTo>
                  <a:pt x="6870020" y="3946783"/>
                </a:lnTo>
                <a:lnTo>
                  <a:pt x="6868171" y="4092858"/>
                </a:lnTo>
                <a:lnTo>
                  <a:pt x="6864137" y="4240991"/>
                </a:lnTo>
                <a:lnTo>
                  <a:pt x="6859935" y="4390495"/>
                </a:lnTo>
                <a:lnTo>
                  <a:pt x="6855060" y="4540000"/>
                </a:lnTo>
                <a:lnTo>
                  <a:pt x="6848169" y="4690876"/>
                </a:lnTo>
                <a:lnTo>
                  <a:pt x="6839932" y="4843123"/>
                </a:lnTo>
                <a:lnTo>
                  <a:pt x="6832032" y="4996057"/>
                </a:lnTo>
                <a:lnTo>
                  <a:pt x="6821947" y="5148990"/>
                </a:lnTo>
                <a:lnTo>
                  <a:pt x="6809844" y="5303981"/>
                </a:lnTo>
                <a:lnTo>
                  <a:pt x="6797742" y="5456914"/>
                </a:lnTo>
                <a:lnTo>
                  <a:pt x="6783790" y="5612591"/>
                </a:lnTo>
                <a:lnTo>
                  <a:pt x="6768494" y="5768953"/>
                </a:lnTo>
                <a:lnTo>
                  <a:pt x="6752358" y="5923258"/>
                </a:lnTo>
                <a:lnTo>
                  <a:pt x="6733532" y="6079621"/>
                </a:lnTo>
                <a:lnTo>
                  <a:pt x="6713361" y="6235297"/>
                </a:lnTo>
                <a:lnTo>
                  <a:pt x="6693358" y="6391660"/>
                </a:lnTo>
                <a:lnTo>
                  <a:pt x="6669994" y="6547336"/>
                </a:lnTo>
                <a:lnTo>
                  <a:pt x="6646125" y="6702327"/>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dir="10800000" algn="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Google Shape;114;p15"/>
          <p:cNvSpPr txBox="1">
            <a:spLocks noGrp="1"/>
          </p:cNvSpPr>
          <p:nvPr>
            <p:ph type="title"/>
          </p:nvPr>
        </p:nvSpPr>
        <p:spPr>
          <a:xfrm>
            <a:off x="4742055" y="746637"/>
            <a:ext cx="3905360" cy="3596763"/>
          </a:xfrm>
          <a:prstGeom prst="rect">
            <a:avLst/>
          </a:prstGeom>
        </p:spPr>
        <p:txBody>
          <a:bodyPr spcFirstLastPara="1" vert="horz" lIns="91440" tIns="45720" rIns="91440" bIns="45720" rtlCol="0" anchor="ctr" anchorCtr="0">
            <a:normAutofit/>
          </a:bodyPr>
          <a:lstStyle/>
          <a:p>
            <a:pPr marL="0" lvl="0" indent="0">
              <a:spcBef>
                <a:spcPct val="0"/>
              </a:spcBef>
              <a:spcAft>
                <a:spcPts val="0"/>
              </a:spcAft>
            </a:pPr>
            <a:r>
              <a:rPr lang="en-US" sz="4100"/>
              <a:t>What is Event Sourcing?</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19"/>
        <p:cNvGrpSpPr/>
        <p:nvPr/>
      </p:nvGrpSpPr>
      <p:grpSpPr>
        <a:xfrm>
          <a:off x="0" y="0"/>
          <a:ext cx="0" cy="0"/>
          <a:chOff x="0" y="0"/>
          <a:chExt cx="0" cy="0"/>
        </a:xfrm>
      </p:grpSpPr>
      <p:sp>
        <p:nvSpPr>
          <p:cNvPr id="131" name="Rectangle 124">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26">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3" name="Freeform: Shape 128">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Google Shape;120;p16"/>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marL="0" lvl="0" indent="0">
              <a:spcBef>
                <a:spcPct val="0"/>
              </a:spcBef>
              <a:spcAft>
                <a:spcPts val="0"/>
              </a:spcAft>
            </a:pPr>
            <a:r>
              <a:rPr lang="en-US" sz="3300"/>
              <a:t>What is wrong with the “standard” approach?</a:t>
            </a:r>
          </a:p>
        </p:txBody>
      </p:sp>
      <p:sp>
        <p:nvSpPr>
          <p:cNvPr id="2" name="TextBox 1">
            <a:extLst>
              <a:ext uri="{FF2B5EF4-FFF2-40B4-BE49-F238E27FC236}">
                <a16:creationId xmlns:a16="http://schemas.microsoft.com/office/drawing/2014/main" id="{67A5AB51-4703-5641-E745-18E927C4FDD5}"/>
              </a:ext>
            </a:extLst>
          </p:cNvPr>
          <p:cNvSpPr txBox="1"/>
          <p:nvPr/>
        </p:nvSpPr>
        <p:spPr>
          <a:xfrm>
            <a:off x="5031374" y="482600"/>
            <a:ext cx="3391110" cy="4178298"/>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marL="171450" indent="-171450" defTabSz="457200">
              <a:spcBef>
                <a:spcPct val="20000"/>
              </a:spcBef>
              <a:spcAft>
                <a:spcPts val="600"/>
              </a:spcAft>
              <a:buClr>
                <a:schemeClr val="tx1"/>
              </a:buClr>
              <a:buSzPct val="100000"/>
              <a:buFont typeface="Arial"/>
              <a:buChar char="•"/>
            </a:pPr>
            <a:r>
              <a:rPr lang="en-US"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rPr>
              <a:t>read data from the store​</a:t>
            </a:r>
          </a:p>
          <a:p>
            <a:pPr marL="171450" lvl="0" indent="-171450" defTabSz="457200">
              <a:spcBef>
                <a:spcPct val="20000"/>
              </a:spcBef>
              <a:spcAft>
                <a:spcPts val="600"/>
              </a:spcAft>
              <a:buClr>
                <a:schemeClr val="tx1"/>
              </a:buClr>
              <a:buSzPct val="100000"/>
              <a:buFont typeface="Arial"/>
              <a:buChar char="•"/>
            </a:pPr>
            <a:r>
              <a:rPr lang="en-US"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rPr>
              <a:t>make some modifications to it​</a:t>
            </a:r>
          </a:p>
          <a:p>
            <a:pPr marL="171450" lvl="0" indent="-171450" defTabSz="457200">
              <a:spcBef>
                <a:spcPct val="20000"/>
              </a:spcBef>
              <a:spcAft>
                <a:spcPts val="600"/>
              </a:spcAft>
              <a:buClr>
                <a:schemeClr val="tx1"/>
              </a:buClr>
              <a:buSzPct val="100000"/>
              <a:buFont typeface="Arial"/>
              <a:buChar char="•"/>
            </a:pPr>
            <a:r>
              <a:rPr lang="en-US"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rPr>
              <a:t>persist the current state of the data with the new values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7167B-00CC-C2C8-ACCF-6BFE283F6D67}"/>
              </a:ext>
            </a:extLst>
          </p:cNvPr>
          <p:cNvSpPr>
            <a:spLocks noGrp="1"/>
          </p:cNvSpPr>
          <p:nvPr>
            <p:ph type="title"/>
          </p:nvPr>
        </p:nvSpPr>
        <p:spPr>
          <a:xfrm>
            <a:off x="479322" y="2809566"/>
            <a:ext cx="8155858" cy="1216743"/>
          </a:xfrm>
        </p:spPr>
        <p:txBody>
          <a:bodyPr vert="horz" lIns="91440" tIns="45720" rIns="91440" bIns="45720" rtlCol="0" anchor="b">
            <a:normAutofit/>
          </a:bodyPr>
          <a:lstStyle/>
          <a:p>
            <a:pPr algn="ctr"/>
            <a:r>
              <a:rPr lang="en-US" sz="4400">
                <a:effectLst>
                  <a:glow rad="38100">
                    <a:schemeClr val="bg1">
                      <a:lumMod val="65000"/>
                      <a:lumOff val="35000"/>
                      <a:alpha val="50000"/>
                    </a:schemeClr>
                  </a:glow>
                  <a:outerShdw blurRad="28575" dist="31750" dir="13200000" algn="tl" rotWithShape="0">
                    <a:srgbClr val="000000">
                      <a:alpha val="25000"/>
                    </a:srgbClr>
                  </a:outerShdw>
                </a:effectLst>
              </a:rPr>
              <a:t>What is Event sourcing?</a:t>
            </a:r>
          </a:p>
        </p:txBody>
      </p:sp>
      <p:pic>
        <p:nvPicPr>
          <p:cNvPr id="4" name="Google Shape;127;p17" descr="Diagram&#10;&#10;Description automatically generated">
            <a:extLst>
              <a:ext uri="{FF2B5EF4-FFF2-40B4-BE49-F238E27FC236}">
                <a16:creationId xmlns:a16="http://schemas.microsoft.com/office/drawing/2014/main" id="{35615DB8-C74F-BC2A-8C85-AAFD115A215F}"/>
              </a:ext>
            </a:extLst>
          </p:cNvPr>
          <p:cNvPicPr preferRelativeResize="0"/>
          <p:nvPr/>
        </p:nvPicPr>
        <p:blipFill>
          <a:blip r:embed="rId4"/>
          <a:stretch>
            <a:fillRect/>
          </a:stretch>
        </p:blipFill>
        <p:spPr>
          <a:xfrm>
            <a:off x="937476" y="699012"/>
            <a:ext cx="7259548" cy="1879883"/>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038260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7167B-00CC-C2C8-ACCF-6BFE283F6D67}"/>
              </a:ext>
            </a:extLst>
          </p:cNvPr>
          <p:cNvSpPr>
            <a:spLocks noGrp="1"/>
          </p:cNvSpPr>
          <p:nvPr>
            <p:ph type="title"/>
          </p:nvPr>
        </p:nvSpPr>
        <p:spPr>
          <a:xfrm>
            <a:off x="1980504" y="1225"/>
            <a:ext cx="7429499" cy="1428750"/>
          </a:xfrm>
        </p:spPr>
        <p:txBody>
          <a:bodyPr/>
          <a:lstStyle/>
          <a:p>
            <a:r>
              <a:rPr lang="en-US">
                <a:effectLst>
                  <a:glow rad="38100">
                    <a:prstClr val="black">
                      <a:lumMod val="65000"/>
                      <a:lumOff val="35000"/>
                      <a:alpha val="40000"/>
                    </a:prstClr>
                  </a:glow>
                  <a:outerShdw blurRad="28575" dist="38100" dir="14040000" algn="tl" rotWithShape="0">
                    <a:srgbClr val="000000">
                      <a:alpha val="25000"/>
                    </a:srgbClr>
                  </a:outerShdw>
                </a:effectLst>
              </a:rPr>
              <a:t>EVENT SOURCING FLOW</a:t>
            </a:r>
            <a:endParaRPr lang="en-US">
              <a:solidFill>
                <a:srgbClr val="000000"/>
              </a:solidFill>
              <a:effectLst>
                <a:glow rad="38100">
                  <a:prstClr val="black">
                    <a:lumMod val="65000"/>
                    <a:lumOff val="35000"/>
                    <a:alpha val="40000"/>
                  </a:prstClr>
                </a:glow>
                <a:outerShdw blurRad="28575" dist="38100" dir="14040000" algn="tl" rotWithShape="0">
                  <a:srgbClr val="000000">
                    <a:alpha val="25000"/>
                  </a:srgbClr>
                </a:outerShdw>
              </a:effectLst>
            </a:endParaRPr>
          </a:p>
        </p:txBody>
      </p:sp>
      <p:pic>
        <p:nvPicPr>
          <p:cNvPr id="5" name="Google Shape;133;p18">
            <a:extLst>
              <a:ext uri="{FF2B5EF4-FFF2-40B4-BE49-F238E27FC236}">
                <a16:creationId xmlns:a16="http://schemas.microsoft.com/office/drawing/2014/main" id="{8E949809-0A33-33A9-1D0E-F9FAE1D36DF3}"/>
              </a:ext>
            </a:extLst>
          </p:cNvPr>
          <p:cNvPicPr preferRelativeResize="0"/>
          <p:nvPr/>
        </p:nvPicPr>
        <p:blipFill>
          <a:blip r:embed="rId3"/>
          <a:stretch>
            <a:fillRect/>
          </a:stretch>
        </p:blipFill>
        <p:spPr>
          <a:xfrm>
            <a:off x="65997" y="1460534"/>
            <a:ext cx="8955195" cy="3568985"/>
          </a:xfrm>
          <a:prstGeom prst="rect">
            <a:avLst/>
          </a:prstGeom>
          <a:noFill/>
        </p:spPr>
      </p:pic>
    </p:spTree>
    <p:extLst>
      <p:ext uri="{BB962C8B-B14F-4D97-AF65-F5344CB8AC3E}">
        <p14:creationId xmlns:p14="http://schemas.microsoft.com/office/powerpoint/2010/main" val="31306886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43"/>
        <p:cNvGrpSpPr/>
        <p:nvPr/>
      </p:nvGrpSpPr>
      <p:grpSpPr>
        <a:xfrm>
          <a:off x="0" y="0"/>
          <a:ext cx="0" cy="0"/>
          <a:chOff x="0" y="0"/>
          <a:chExt cx="0" cy="0"/>
        </a:xfrm>
      </p:grpSpPr>
      <p:sp>
        <p:nvSpPr>
          <p:cNvPr id="156" name="Rectangle 149">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Rectangle 151">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8" name="Freeform: Shape 153">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Google Shape;144;p20"/>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marL="0" lvl="0" indent="0">
              <a:spcBef>
                <a:spcPct val="0"/>
              </a:spcBef>
              <a:spcAft>
                <a:spcPts val="0"/>
              </a:spcAft>
            </a:pPr>
            <a:r>
              <a:rPr lang="en-US" sz="3300"/>
              <a:t>Entity Rehydration</a:t>
            </a:r>
          </a:p>
        </p:txBody>
      </p:sp>
      <p:sp>
        <p:nvSpPr>
          <p:cNvPr id="145" name="Google Shape;145;p20"/>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0" lvl="0" indent="0">
              <a:spcBef>
                <a:spcPct val="20000"/>
              </a:spcBef>
              <a:spcAft>
                <a:spcPts val="600"/>
              </a:spcAft>
              <a:buSzPct val="100000"/>
              <a:buNone/>
            </a:pPr>
            <a:r>
              <a:rPr lang="en-US"/>
              <a:t>In order to operate, Command Handlers have to “rehydrate” an entity from its events stream.</a:t>
            </a:r>
            <a:endParaRPr lang="en-US">
              <a:effectLst>
                <a:glow rad="38100">
                  <a:prstClr val="black">
                    <a:lumMod val="50000"/>
                    <a:lumOff val="50000"/>
                    <a:alpha val="20000"/>
                  </a:prstClr>
                </a:glow>
                <a:outerShdw blurRad="44450" dist="12700" dir="13860000" algn="tl" rotWithShape="0">
                  <a:srgbClr val="000000">
                    <a:alpha val="20000"/>
                  </a:srgbClr>
                </a:outerShdw>
              </a:effectLst>
            </a:endParaRPr>
          </a:p>
          <a:p>
            <a:pPr marL="0" lvl="0" indent="0">
              <a:spcBef>
                <a:spcPct val="20000"/>
              </a:spcBef>
              <a:spcAft>
                <a:spcPts val="600"/>
              </a:spcAft>
              <a:buSzPct val="100000"/>
              <a:buFont typeface="Arial"/>
              <a:buChar char="•"/>
            </a:pPr>
            <a:endParaRPr lang="en-US"/>
          </a:p>
          <a:p>
            <a:pPr marL="0" lvl="0" indent="0">
              <a:spcBef>
                <a:spcPct val="20000"/>
              </a:spcBef>
              <a:spcAft>
                <a:spcPts val="600"/>
              </a:spcAft>
              <a:buSzPct val="100000"/>
              <a:buFont typeface="Arial"/>
              <a:buChar char="•"/>
            </a:pP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7167B-00CC-C2C8-ACCF-6BFE283F6D67}"/>
              </a:ext>
            </a:extLst>
          </p:cNvPr>
          <p:cNvSpPr>
            <a:spLocks noGrp="1"/>
          </p:cNvSpPr>
          <p:nvPr>
            <p:ph type="title"/>
          </p:nvPr>
        </p:nvSpPr>
        <p:spPr>
          <a:xfrm>
            <a:off x="479322" y="2809566"/>
            <a:ext cx="8155858" cy="1216743"/>
          </a:xfrm>
        </p:spPr>
        <p:txBody>
          <a:bodyPr vert="horz" lIns="91440" tIns="45720" rIns="91440" bIns="45720" rtlCol="0" anchor="b">
            <a:normAutofit fontScale="90000"/>
          </a:bodyPr>
          <a:lstStyle/>
          <a:p>
            <a:pPr algn="ctr"/>
            <a:r>
              <a:rPr lang="en-US" sz="4400">
                <a:effectLst>
                  <a:glow rad="38100">
                    <a:schemeClr val="bg1">
                      <a:lumMod val="65000"/>
                      <a:lumOff val="35000"/>
                      <a:alpha val="50000"/>
                    </a:schemeClr>
                  </a:glow>
                  <a:outerShdw blurRad="28575" dist="31750" dir="13200000" algn="tl" rotWithShape="0">
                    <a:srgbClr val="000000">
                      <a:alpha val="25000"/>
                    </a:srgbClr>
                  </a:outerShdw>
                </a:effectLst>
              </a:rPr>
              <a:t>REHYDRATION WITH SNAPSHOTS</a:t>
            </a:r>
            <a:endParaRPr lang="en-US" sz="4400">
              <a:solidFill>
                <a:srgbClr val="000000"/>
              </a:solidFill>
              <a:effectLst>
                <a:glow rad="38100">
                  <a:schemeClr val="bg1">
                    <a:lumMod val="65000"/>
                    <a:lumOff val="35000"/>
                    <a:alpha val="50000"/>
                  </a:schemeClr>
                </a:glow>
                <a:outerShdw blurRad="28575" dist="31750" dir="13200000" algn="tl" rotWithShape="0">
                  <a:srgbClr val="000000">
                    <a:alpha val="25000"/>
                  </a:srgbClr>
                </a:outerShdw>
              </a:effectLst>
            </a:endParaRPr>
          </a:p>
        </p:txBody>
      </p:sp>
      <p:pic>
        <p:nvPicPr>
          <p:cNvPr id="5" name="Google Shape;153;p21" descr="Diagram&#10;&#10;Description automatically generated">
            <a:extLst>
              <a:ext uri="{FF2B5EF4-FFF2-40B4-BE49-F238E27FC236}">
                <a16:creationId xmlns:a16="http://schemas.microsoft.com/office/drawing/2014/main" id="{471736A4-DC7E-66C6-457E-50E303AA03FC}"/>
              </a:ext>
            </a:extLst>
          </p:cNvPr>
          <p:cNvPicPr preferRelativeResize="0"/>
          <p:nvPr/>
        </p:nvPicPr>
        <p:blipFill>
          <a:blip r:embed="rId4"/>
          <a:stretch>
            <a:fillRect/>
          </a:stretch>
        </p:blipFill>
        <p:spPr>
          <a:xfrm>
            <a:off x="476592" y="623566"/>
            <a:ext cx="8187348" cy="2558546"/>
          </a:xfrm>
          <a:prstGeom prst="roundRect">
            <a:avLst>
              <a:gd name="adj" fmla="val 3517"/>
            </a:avLst>
          </a:prstGeom>
          <a:noFill/>
          <a:ln w="38100">
            <a:gradFill flip="none" rotWithShape="1">
              <a:gsLst>
                <a:gs pos="0">
                  <a:srgbClr val="363D46"/>
                </a:gs>
                <a:gs pos="100000">
                  <a:srgbClr val="363D46">
                    <a:lumMod val="75000"/>
                  </a:srgbClr>
                </a:gs>
              </a:gsLst>
              <a:lin ang="5400000" scaled="0"/>
              <a:tileRect/>
            </a:gradFill>
          </a:ln>
          <a:effectLst>
            <a:innerShdw blurRad="57150" dist="38100" dir="14460000">
              <a:srgbClr val="000000">
                <a:alpha val="70000"/>
              </a:srgbClr>
            </a:innerShdw>
          </a:effectLst>
        </p:spPr>
      </p:pic>
    </p:spTree>
    <p:extLst>
      <p:ext uri="{BB962C8B-B14F-4D97-AF65-F5344CB8AC3E}">
        <p14:creationId xmlns:p14="http://schemas.microsoft.com/office/powerpoint/2010/main" val="1165734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37"/>
        <p:cNvGrpSpPr/>
        <p:nvPr/>
      </p:nvGrpSpPr>
      <p:grpSpPr>
        <a:xfrm>
          <a:off x="0" y="0"/>
          <a:ext cx="0" cy="0"/>
          <a:chOff x="0" y="0"/>
          <a:chExt cx="0" cy="0"/>
        </a:xfrm>
      </p:grpSpPr>
      <p:sp>
        <p:nvSpPr>
          <p:cNvPr id="144" name="Rectangle 143">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Rectangle 145">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8" name="Freeform: Shape 147">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Google Shape;138;p19"/>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a:spcBef>
                <a:spcPct val="0"/>
              </a:spcBef>
            </a:pPr>
            <a:r>
              <a:rPr lang="en-US" sz="3300"/>
              <a:t>Typical</a:t>
            </a:r>
            <a:br>
              <a:rPr lang="en-US" sz="3300">
                <a:effectLst>
                  <a:glow rad="38100">
                    <a:prstClr val="black">
                      <a:lumMod val="65000"/>
                      <a:lumOff val="35000"/>
                      <a:alpha val="40000"/>
                    </a:prstClr>
                  </a:glow>
                  <a:outerShdw blurRad="28575" dist="38100" dir="14040000" algn="tl" rotWithShape="0">
                    <a:srgbClr val="000000">
                      <a:alpha val="25000"/>
                    </a:srgbClr>
                  </a:outerShdw>
                </a:effectLst>
              </a:rPr>
            </a:br>
            <a:r>
              <a:rPr lang="en-US" sz="3300"/>
              <a:t>use cases</a:t>
            </a:r>
            <a:endParaRPr lang="en-US"/>
          </a:p>
        </p:txBody>
      </p:sp>
      <p:sp>
        <p:nvSpPr>
          <p:cNvPr id="139" name="Google Shape;139;p19"/>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457200" lvl="0" indent="-361950">
              <a:spcBef>
                <a:spcPct val="20000"/>
              </a:spcBef>
              <a:spcAft>
                <a:spcPts val="600"/>
              </a:spcAft>
              <a:buSzPct val="100000"/>
              <a:buFont typeface="Arial"/>
              <a:buChar char="•"/>
            </a:pPr>
            <a:r>
              <a:rPr lang="en-US"/>
              <a:t>Finance</a:t>
            </a:r>
          </a:p>
          <a:p>
            <a:pPr marL="457200" lvl="0" indent="-361950">
              <a:spcBef>
                <a:spcPct val="20000"/>
              </a:spcBef>
              <a:spcAft>
                <a:spcPts val="600"/>
              </a:spcAft>
              <a:buSzPct val="100000"/>
              <a:buFont typeface="Arial"/>
              <a:buChar char="•"/>
            </a:pPr>
            <a:r>
              <a:rPr lang="en-US"/>
              <a:t>Healthcare</a:t>
            </a:r>
          </a:p>
          <a:p>
            <a:pPr marL="457200" lvl="0" indent="-361950">
              <a:spcBef>
                <a:spcPct val="20000"/>
              </a:spcBef>
              <a:spcAft>
                <a:spcPts val="600"/>
              </a:spcAft>
              <a:buSzPct val="100000"/>
              <a:buFont typeface="Arial"/>
              <a:buChar char="•"/>
            </a:pPr>
            <a:r>
              <a:rPr lang="en-US"/>
              <a:t>Government</a:t>
            </a:r>
          </a:p>
          <a:p>
            <a:pPr marL="457200" lvl="0" indent="-361950">
              <a:spcBef>
                <a:spcPct val="20000"/>
              </a:spcBef>
              <a:spcAft>
                <a:spcPts val="600"/>
              </a:spcAft>
              <a:buSzPct val="100000"/>
              <a:buFont typeface="Arial"/>
              <a:buChar char="•"/>
            </a:pPr>
            <a:r>
              <a:rPr lang="en-US"/>
              <a:t>Retail, e-commerce</a:t>
            </a:r>
          </a:p>
          <a:p>
            <a:pPr marL="457200" lvl="0" indent="-361950">
              <a:spcBef>
                <a:spcPct val="20000"/>
              </a:spcBef>
              <a:spcAft>
                <a:spcPts val="600"/>
              </a:spcAft>
              <a:buSzPct val="100000"/>
              <a:buFont typeface="Arial"/>
              <a:buChar char="•"/>
            </a:pPr>
            <a:r>
              <a:rPr lang="en-US"/>
              <a:t>Transport (shipping, logistics)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28000"/>
                <a:satMod val="94000"/>
                <a:lumMod val="20000"/>
              </a:schemeClr>
              <a:schemeClr val="bg2">
                <a:tint val="94000"/>
                <a:shade val="84000"/>
                <a:satMod val="148000"/>
                <a:lumMod val="114000"/>
              </a:schemeClr>
            </a:duotone>
          </a:blip>
          <a:stretch/>
        </a:blipFill>
        <a:effectLst/>
      </p:bgPr>
    </p:bg>
    <p:spTree>
      <p:nvGrpSpPr>
        <p:cNvPr id="1" name="Shape 171"/>
        <p:cNvGrpSpPr/>
        <p:nvPr/>
      </p:nvGrpSpPr>
      <p:grpSpPr>
        <a:xfrm>
          <a:off x="0" y="0"/>
          <a:ext cx="0" cy="0"/>
          <a:chOff x="0" y="0"/>
          <a:chExt cx="0" cy="0"/>
        </a:xfrm>
      </p:grpSpPr>
      <p:sp>
        <p:nvSpPr>
          <p:cNvPr id="187" name="Rectangle 186">
            <a:extLst>
              <a:ext uri="{FF2B5EF4-FFF2-40B4-BE49-F238E27FC236}">
                <a16:creationId xmlns:a16="http://schemas.microsoft.com/office/drawing/2014/main" id="{5BBD3ED2-B0E6-45A2-ABD5-ECF31BC37C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a:extLst>
              <a:ext uri="{FF2B5EF4-FFF2-40B4-BE49-F238E27FC236}">
                <a16:creationId xmlns:a16="http://schemas.microsoft.com/office/drawing/2014/main" id="{F2D2D1E8-4ABF-4B6B-B39D-40B080B61E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370" y="0"/>
            <a:ext cx="7027065" cy="5143499"/>
          </a:xfrm>
          <a:prstGeom prst="rect">
            <a:avLst/>
          </a:prstGeom>
          <a:gradFill flip="none" rotWithShape="1">
            <a:gsLst>
              <a:gs pos="10000">
                <a:schemeClr val="bg2">
                  <a:lumMod val="60000"/>
                  <a:lumOff val="40000"/>
                  <a:alpha val="40000"/>
                </a:schemeClr>
              </a:gs>
              <a:gs pos="70000">
                <a:schemeClr val="bg2">
                  <a:alpha val="0"/>
                </a:schemeClr>
              </a:gs>
              <a:gs pos="0">
                <a:schemeClr val="bg2">
                  <a:lumMod val="40000"/>
                  <a:lumOff val="60000"/>
                  <a:alpha val="5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1" name="Freeform: Shape 190">
            <a:extLst>
              <a:ext uri="{FF2B5EF4-FFF2-40B4-BE49-F238E27FC236}">
                <a16:creationId xmlns:a16="http://schemas.microsoft.com/office/drawing/2014/main" id="{BC7AB4B5-66A5-48D1-BD88-C60A16ED97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566366" cy="5143501"/>
          </a:xfrm>
          <a:custGeom>
            <a:avLst/>
            <a:gdLst>
              <a:gd name="connsiteX0" fmla="*/ 0 w 6088489"/>
              <a:gd name="connsiteY0" fmla="*/ 0 h 6858002"/>
              <a:gd name="connsiteX1" fmla="*/ 3563332 w 6088489"/>
              <a:gd name="connsiteY1" fmla="*/ 0 h 6858002"/>
              <a:gd name="connsiteX2" fmla="*/ 3563332 w 6088489"/>
              <a:gd name="connsiteY2" fmla="*/ 3 h 6858002"/>
              <a:gd name="connsiteX3" fmla="*/ 5842099 w 6088489"/>
              <a:gd name="connsiteY3" fmla="*/ 3 h 6858002"/>
              <a:gd name="connsiteX4" fmla="*/ 5842099 w 6088489"/>
              <a:gd name="connsiteY4" fmla="*/ 4 h 6858002"/>
              <a:gd name="connsiteX5" fmla="*/ 5835346 w 6088489"/>
              <a:gd name="connsiteY5" fmla="*/ 4 h 6858002"/>
              <a:gd name="connsiteX6" fmla="*/ 5841229 w 6088489"/>
              <a:gd name="connsiteY6" fmla="*/ 40466 h 6858002"/>
              <a:gd name="connsiteX7" fmla="*/ 5858543 w 6088489"/>
              <a:gd name="connsiteY7" fmla="*/ 159110 h 6858002"/>
              <a:gd name="connsiteX8" fmla="*/ 5870645 w 6088489"/>
              <a:gd name="connsiteY8" fmla="*/ 245521 h 6858002"/>
              <a:gd name="connsiteX9" fmla="*/ 5883420 w 6088489"/>
              <a:gd name="connsiteY9" fmla="*/ 348391 h 6858002"/>
              <a:gd name="connsiteX10" fmla="*/ 5898716 w 6088489"/>
              <a:gd name="connsiteY10" fmla="*/ 470463 h 6858002"/>
              <a:gd name="connsiteX11" fmla="*/ 5914853 w 6088489"/>
              <a:gd name="connsiteY11" fmla="*/ 605566 h 6858002"/>
              <a:gd name="connsiteX12" fmla="*/ 5931830 w 6088489"/>
              <a:gd name="connsiteY12" fmla="*/ 757813 h 6858002"/>
              <a:gd name="connsiteX13" fmla="*/ 5949815 w 6088489"/>
              <a:gd name="connsiteY13" fmla="*/ 923777 h 6858002"/>
              <a:gd name="connsiteX14" fmla="*/ 5967801 w 6088489"/>
              <a:gd name="connsiteY14" fmla="*/ 1104142 h 6858002"/>
              <a:gd name="connsiteX15" fmla="*/ 5986122 w 6088489"/>
              <a:gd name="connsiteY15" fmla="*/ 1296166 h 6858002"/>
              <a:gd name="connsiteX16" fmla="*/ 6003099 w 6088489"/>
              <a:gd name="connsiteY16" fmla="*/ 1503278 h 6858002"/>
              <a:gd name="connsiteX17" fmla="*/ 6019404 w 6088489"/>
              <a:gd name="connsiteY17" fmla="*/ 1719991 h 6858002"/>
              <a:gd name="connsiteX18" fmla="*/ 6034196 w 6088489"/>
              <a:gd name="connsiteY18" fmla="*/ 1949048 h 6858002"/>
              <a:gd name="connsiteX19" fmla="*/ 6048315 w 6088489"/>
              <a:gd name="connsiteY19" fmla="*/ 2187706 h 6858002"/>
              <a:gd name="connsiteX20" fmla="*/ 6061595 w 6088489"/>
              <a:gd name="connsiteY20" fmla="*/ 2436652 h 6858002"/>
              <a:gd name="connsiteX21" fmla="*/ 6066301 w 6088489"/>
              <a:gd name="connsiteY21" fmla="*/ 2564211 h 6858002"/>
              <a:gd name="connsiteX22" fmla="*/ 6071512 w 6088489"/>
              <a:gd name="connsiteY22" fmla="*/ 2694512 h 6858002"/>
              <a:gd name="connsiteX23" fmla="*/ 6076386 w 6088489"/>
              <a:gd name="connsiteY23" fmla="*/ 2826871 h 6858002"/>
              <a:gd name="connsiteX24" fmla="*/ 6079580 w 6088489"/>
              <a:gd name="connsiteY24" fmla="*/ 2959917 h 6858002"/>
              <a:gd name="connsiteX25" fmla="*/ 6082438 w 6088489"/>
              <a:gd name="connsiteY25" fmla="*/ 3095705 h 6858002"/>
              <a:gd name="connsiteX26" fmla="*/ 6085463 w 6088489"/>
              <a:gd name="connsiteY26" fmla="*/ 3232865 h 6858002"/>
              <a:gd name="connsiteX27" fmla="*/ 6087480 w 6088489"/>
              <a:gd name="connsiteY27" fmla="*/ 3372768 h 6858002"/>
              <a:gd name="connsiteX28" fmla="*/ 6087480 w 6088489"/>
              <a:gd name="connsiteY28" fmla="*/ 3514043 h 6858002"/>
              <a:gd name="connsiteX29" fmla="*/ 6088489 w 6088489"/>
              <a:gd name="connsiteY29" fmla="*/ 3656689 h 6858002"/>
              <a:gd name="connsiteX30" fmla="*/ 6087480 w 6088489"/>
              <a:gd name="connsiteY30" fmla="*/ 3800707 h 6858002"/>
              <a:gd name="connsiteX31" fmla="*/ 6085463 w 6088489"/>
              <a:gd name="connsiteY31" fmla="*/ 3946783 h 6858002"/>
              <a:gd name="connsiteX32" fmla="*/ 6083614 w 6088489"/>
              <a:gd name="connsiteY32" fmla="*/ 4092858 h 6858002"/>
              <a:gd name="connsiteX33" fmla="*/ 6079580 w 6088489"/>
              <a:gd name="connsiteY33" fmla="*/ 4240991 h 6858002"/>
              <a:gd name="connsiteX34" fmla="*/ 6075378 w 6088489"/>
              <a:gd name="connsiteY34" fmla="*/ 4390495 h 6858002"/>
              <a:gd name="connsiteX35" fmla="*/ 6070503 w 6088489"/>
              <a:gd name="connsiteY35" fmla="*/ 4540000 h 6858002"/>
              <a:gd name="connsiteX36" fmla="*/ 6063612 w 6088489"/>
              <a:gd name="connsiteY36" fmla="*/ 4690876 h 6858002"/>
              <a:gd name="connsiteX37" fmla="*/ 6055375 w 6088489"/>
              <a:gd name="connsiteY37" fmla="*/ 4843123 h 6858002"/>
              <a:gd name="connsiteX38" fmla="*/ 6047475 w 6088489"/>
              <a:gd name="connsiteY38" fmla="*/ 4996057 h 6858002"/>
              <a:gd name="connsiteX39" fmla="*/ 6037390 w 6088489"/>
              <a:gd name="connsiteY39" fmla="*/ 5148990 h 6858002"/>
              <a:gd name="connsiteX40" fmla="*/ 6025287 w 6088489"/>
              <a:gd name="connsiteY40" fmla="*/ 5303981 h 6858002"/>
              <a:gd name="connsiteX41" fmla="*/ 6013185 w 6088489"/>
              <a:gd name="connsiteY41" fmla="*/ 5456914 h 6858002"/>
              <a:gd name="connsiteX42" fmla="*/ 5999233 w 6088489"/>
              <a:gd name="connsiteY42" fmla="*/ 5612591 h 6858002"/>
              <a:gd name="connsiteX43" fmla="*/ 5983937 w 6088489"/>
              <a:gd name="connsiteY43" fmla="*/ 5768953 h 6858002"/>
              <a:gd name="connsiteX44" fmla="*/ 5967801 w 6088489"/>
              <a:gd name="connsiteY44" fmla="*/ 5923258 h 6858002"/>
              <a:gd name="connsiteX45" fmla="*/ 5948975 w 6088489"/>
              <a:gd name="connsiteY45" fmla="*/ 6079621 h 6858002"/>
              <a:gd name="connsiteX46" fmla="*/ 5928804 w 6088489"/>
              <a:gd name="connsiteY46" fmla="*/ 6235297 h 6858002"/>
              <a:gd name="connsiteX47" fmla="*/ 5908801 w 6088489"/>
              <a:gd name="connsiteY47" fmla="*/ 6391660 h 6858002"/>
              <a:gd name="connsiteX48" fmla="*/ 5885437 w 6088489"/>
              <a:gd name="connsiteY48" fmla="*/ 6547336 h 6858002"/>
              <a:gd name="connsiteX49" fmla="*/ 5861568 w 6088489"/>
              <a:gd name="connsiteY49" fmla="*/ 6702327 h 6858002"/>
              <a:gd name="connsiteX50" fmla="*/ 5836524 w 6088489"/>
              <a:gd name="connsiteY50" fmla="*/ 6858002 h 6858002"/>
              <a:gd name="connsiteX51" fmla="*/ 3563332 w 6088489"/>
              <a:gd name="connsiteY51" fmla="*/ 6858002 h 6858002"/>
              <a:gd name="connsiteX52" fmla="*/ 1223490 w 6088489"/>
              <a:gd name="connsiteY52" fmla="*/ 6858002 h 6858002"/>
              <a:gd name="connsiteX53" fmla="*/ 0 w 6088489"/>
              <a:gd name="connsiteY53" fmla="*/ 6858002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6088489" h="6858002">
                <a:moveTo>
                  <a:pt x="0" y="0"/>
                </a:moveTo>
                <a:lnTo>
                  <a:pt x="3563332" y="0"/>
                </a:lnTo>
                <a:lnTo>
                  <a:pt x="3563332" y="3"/>
                </a:lnTo>
                <a:lnTo>
                  <a:pt x="5842099" y="3"/>
                </a:lnTo>
                <a:lnTo>
                  <a:pt x="5842099" y="4"/>
                </a:lnTo>
                <a:lnTo>
                  <a:pt x="5835346" y="4"/>
                </a:lnTo>
                <a:lnTo>
                  <a:pt x="5841229" y="40466"/>
                </a:lnTo>
                <a:lnTo>
                  <a:pt x="5858543" y="159110"/>
                </a:lnTo>
                <a:lnTo>
                  <a:pt x="5870645" y="245521"/>
                </a:lnTo>
                <a:lnTo>
                  <a:pt x="5883420" y="348391"/>
                </a:lnTo>
                <a:lnTo>
                  <a:pt x="5898716" y="470463"/>
                </a:lnTo>
                <a:lnTo>
                  <a:pt x="5914853" y="605566"/>
                </a:lnTo>
                <a:lnTo>
                  <a:pt x="5931830" y="757813"/>
                </a:lnTo>
                <a:lnTo>
                  <a:pt x="5949815" y="923777"/>
                </a:lnTo>
                <a:lnTo>
                  <a:pt x="5967801" y="1104142"/>
                </a:lnTo>
                <a:lnTo>
                  <a:pt x="5986122" y="1296166"/>
                </a:lnTo>
                <a:lnTo>
                  <a:pt x="6003099" y="1503278"/>
                </a:lnTo>
                <a:lnTo>
                  <a:pt x="6019404" y="1719991"/>
                </a:lnTo>
                <a:lnTo>
                  <a:pt x="6034196" y="1949048"/>
                </a:lnTo>
                <a:lnTo>
                  <a:pt x="6048315" y="2187706"/>
                </a:lnTo>
                <a:lnTo>
                  <a:pt x="6061595" y="2436652"/>
                </a:lnTo>
                <a:lnTo>
                  <a:pt x="6066301" y="2564211"/>
                </a:lnTo>
                <a:lnTo>
                  <a:pt x="6071512" y="2694512"/>
                </a:lnTo>
                <a:lnTo>
                  <a:pt x="6076386" y="2826871"/>
                </a:lnTo>
                <a:lnTo>
                  <a:pt x="6079580" y="2959917"/>
                </a:lnTo>
                <a:lnTo>
                  <a:pt x="6082438" y="3095705"/>
                </a:lnTo>
                <a:lnTo>
                  <a:pt x="6085463" y="3232865"/>
                </a:lnTo>
                <a:lnTo>
                  <a:pt x="6087480" y="3372768"/>
                </a:lnTo>
                <a:lnTo>
                  <a:pt x="6087480" y="3514043"/>
                </a:lnTo>
                <a:lnTo>
                  <a:pt x="6088489" y="3656689"/>
                </a:lnTo>
                <a:lnTo>
                  <a:pt x="6087480" y="3800707"/>
                </a:lnTo>
                <a:lnTo>
                  <a:pt x="6085463" y="3946783"/>
                </a:lnTo>
                <a:lnTo>
                  <a:pt x="6083614" y="4092858"/>
                </a:lnTo>
                <a:lnTo>
                  <a:pt x="6079580" y="4240991"/>
                </a:lnTo>
                <a:lnTo>
                  <a:pt x="6075378" y="4390495"/>
                </a:lnTo>
                <a:lnTo>
                  <a:pt x="6070503" y="4540000"/>
                </a:lnTo>
                <a:lnTo>
                  <a:pt x="6063612" y="4690876"/>
                </a:lnTo>
                <a:lnTo>
                  <a:pt x="6055375" y="4843123"/>
                </a:lnTo>
                <a:lnTo>
                  <a:pt x="6047475" y="4996057"/>
                </a:lnTo>
                <a:lnTo>
                  <a:pt x="6037390" y="5148990"/>
                </a:lnTo>
                <a:lnTo>
                  <a:pt x="6025287" y="5303981"/>
                </a:lnTo>
                <a:lnTo>
                  <a:pt x="6013185" y="5456914"/>
                </a:lnTo>
                <a:lnTo>
                  <a:pt x="5999233" y="5612591"/>
                </a:lnTo>
                <a:lnTo>
                  <a:pt x="5983937" y="5768953"/>
                </a:lnTo>
                <a:lnTo>
                  <a:pt x="5967801" y="5923258"/>
                </a:lnTo>
                <a:lnTo>
                  <a:pt x="5948975" y="6079621"/>
                </a:lnTo>
                <a:lnTo>
                  <a:pt x="5928804" y="6235297"/>
                </a:lnTo>
                <a:lnTo>
                  <a:pt x="5908801" y="6391660"/>
                </a:lnTo>
                <a:lnTo>
                  <a:pt x="5885437" y="6547336"/>
                </a:lnTo>
                <a:lnTo>
                  <a:pt x="5861568" y="6702327"/>
                </a:lnTo>
                <a:lnTo>
                  <a:pt x="5836524" y="6858002"/>
                </a:lnTo>
                <a:lnTo>
                  <a:pt x="3563332" y="6858002"/>
                </a:lnTo>
                <a:lnTo>
                  <a:pt x="1223490" y="6858002"/>
                </a:lnTo>
                <a:lnTo>
                  <a:pt x="0" y="6858002"/>
                </a:lnTo>
                <a:close/>
              </a:path>
            </a:pathLst>
          </a:custGeom>
          <a:ln w="44450">
            <a:gradFill>
              <a:gsLst>
                <a:gs pos="5000">
                  <a:schemeClr val="bg2">
                    <a:alpha val="65000"/>
                  </a:schemeClr>
                </a:gs>
                <a:gs pos="98000">
                  <a:schemeClr val="bg2">
                    <a:lumMod val="75000"/>
                    <a:alpha val="55000"/>
                  </a:schemeClr>
                </a:gs>
              </a:gsLst>
              <a:lin ang="5400000" scaled="1"/>
            </a:gradFill>
          </a:ln>
          <a:effectLst>
            <a:outerShdw blurRad="50800" dist="25400" algn="l"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Google Shape;172;p24"/>
          <p:cNvSpPr txBox="1">
            <a:spLocks noGrp="1"/>
          </p:cNvSpPr>
          <p:nvPr>
            <p:ph type="title"/>
          </p:nvPr>
        </p:nvSpPr>
        <p:spPr>
          <a:xfrm>
            <a:off x="721516" y="482600"/>
            <a:ext cx="3255017" cy="4178298"/>
          </a:xfrm>
          <a:prstGeom prst="rect">
            <a:avLst/>
          </a:prstGeom>
        </p:spPr>
        <p:txBody>
          <a:bodyPr spcFirstLastPara="1" vert="horz" lIns="91440" tIns="45720" rIns="91440" bIns="45720" rtlCol="0" anchor="ctr" anchorCtr="0">
            <a:normAutofit/>
          </a:bodyPr>
          <a:lstStyle/>
          <a:p>
            <a:pPr>
              <a:spcBef>
                <a:spcPct val="0"/>
              </a:spcBef>
            </a:pPr>
            <a:r>
              <a:rPr lang="en-US" sz="3300"/>
              <a:t>The goodies: Fail-safety</a:t>
            </a:r>
          </a:p>
        </p:txBody>
      </p:sp>
      <p:sp>
        <p:nvSpPr>
          <p:cNvPr id="173" name="Google Shape;173;p24"/>
          <p:cNvSpPr txBox="1">
            <a:spLocks noGrp="1"/>
          </p:cNvSpPr>
          <p:nvPr>
            <p:ph type="body" idx="1"/>
          </p:nvPr>
        </p:nvSpPr>
        <p:spPr>
          <a:xfrm>
            <a:off x="5031374" y="482600"/>
            <a:ext cx="3391110" cy="4178298"/>
          </a:xfrm>
          <a:prstGeom prst="rect">
            <a:avLst/>
          </a:prstGeom>
        </p:spPr>
        <p:txBody>
          <a:bodyPr spcFirstLastPara="1" vert="horz" lIns="91440" tIns="45720" rIns="91440" bIns="45720" rtlCol="0" anchor="ctr" anchorCtr="0">
            <a:normAutofit/>
          </a:bodyPr>
          <a:lstStyle/>
          <a:p>
            <a:pPr marL="133350" indent="0">
              <a:spcBef>
                <a:spcPct val="20000"/>
              </a:spcBef>
              <a:spcAft>
                <a:spcPts val="600"/>
              </a:spcAft>
              <a:buSzPct val="100000"/>
              <a:buNone/>
            </a:pPr>
            <a:r>
              <a:rPr lang="en-US"/>
              <a:t>If the query-side fails, its data can be reconstituted from the event store.</a:t>
            </a:r>
          </a:p>
        </p:txBody>
      </p:sp>
    </p:spTree>
    <p:extLst>
      <p:ext uri="{BB962C8B-B14F-4D97-AF65-F5344CB8AC3E}">
        <p14:creationId xmlns:p14="http://schemas.microsoft.com/office/powerpoint/2010/main" val="27995517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0</TotalTime>
  <Words>1825</Words>
  <Application>Microsoft Office PowerPoint</Application>
  <PresentationFormat>On-screen Show (16:9)</PresentationFormat>
  <Paragraphs>136</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Calibri,Sans-Serif</vt:lpstr>
      <vt:lpstr>Century Gothic</vt:lpstr>
      <vt:lpstr>Mesh</vt:lpstr>
      <vt:lpstr>Event sourcing: a primer</vt:lpstr>
      <vt:lpstr>What is Event Sourcing?</vt:lpstr>
      <vt:lpstr>What is wrong with the “standard” approach?</vt:lpstr>
      <vt:lpstr>What is Event sourcing?</vt:lpstr>
      <vt:lpstr>EVENT SOURCING FLOW</vt:lpstr>
      <vt:lpstr>Entity Rehydration</vt:lpstr>
      <vt:lpstr>REHYDRATION WITH SNAPSHOTS</vt:lpstr>
      <vt:lpstr>Typical use cases</vt:lpstr>
      <vt:lpstr>The goodies: Fail-safety</vt:lpstr>
      <vt:lpstr>The goodies: Flexibility</vt:lpstr>
      <vt:lpstr>The goodies: Performance </vt:lpstr>
      <vt:lpstr>The goodies: multiple Read Models</vt:lpstr>
      <vt:lpstr>Things to consider: eventual consistency</vt:lpstr>
      <vt:lpstr>Things to consider: data errors</vt:lpstr>
      <vt:lpstr>Things to consider: schema changes</vt:lpstr>
      <vt:lpstr>Things to consider: event modeling </vt:lpstr>
      <vt:lpstr>Things to consider: onboarding</vt:lpstr>
      <vt:lpstr>Demo time!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Event sourcing: a practical approach</dc:title>
  <cp:lastModifiedBy>David Guida</cp:lastModifiedBy>
  <cp:revision>17</cp:revision>
  <dcterms:modified xsi:type="dcterms:W3CDTF">2023-03-08T16:56:21Z</dcterms:modified>
</cp:coreProperties>
</file>

<file path=docProps/thumbnail.jpeg>
</file>